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4"/>
  </p:sldMasterIdLst>
  <p:notesMasterIdLst>
    <p:notesMasterId r:id="rId15"/>
  </p:notesMasterIdLst>
  <p:sldIdLst>
    <p:sldId id="256" r:id="rId5"/>
    <p:sldId id="299" r:id="rId6"/>
    <p:sldId id="300" r:id="rId7"/>
    <p:sldId id="288" r:id="rId8"/>
    <p:sldId id="292" r:id="rId9"/>
    <p:sldId id="291" r:id="rId10"/>
    <p:sldId id="290" r:id="rId11"/>
    <p:sldId id="296" r:id="rId12"/>
    <p:sldId id="293" r:id="rId13"/>
    <p:sldId id="294" r:id="rId14"/>
  </p:sldIdLst>
  <p:sldSz cx="9144000" cy="5143500" type="screen16x9"/>
  <p:notesSz cx="6858000" cy="9144000"/>
  <p:embeddedFontLst>
    <p:embeddedFont>
      <p:font typeface="Archivo" pitchFamily="2" charset="77"/>
      <p:regular r:id="rId16"/>
      <p:bold r:id="rId17"/>
      <p:italic r:id="rId18"/>
      <p:boldItalic r:id="rId19"/>
    </p:embeddedFont>
    <p:embeddedFont>
      <p:font typeface="Archivo ExtraLight" pitchFamily="2" charset="77"/>
      <p:regular r:id="rId20"/>
      <p:bold r:id="rId21"/>
      <p:italic r:id="rId22"/>
      <p:boldItalic r:id="rId23"/>
    </p:embeddedFont>
    <p:embeddedFont>
      <p:font typeface="Archivo Light" pitchFamily="2" charset="77"/>
      <p:regular r:id="rId24"/>
      <p:bold r:id="rId25"/>
      <p:italic r:id="rId26"/>
      <p:boldItalic r:id="rId27"/>
    </p:embeddedFont>
    <p:embeddedFont>
      <p:font typeface="Archivo Thin" pitchFamily="2" charset="77"/>
      <p:regular r:id="rId28"/>
      <p:bold r:id="rId29"/>
      <p:italic r:id="rId30"/>
      <p:boldItalic r:id="rId31"/>
    </p:embeddedFont>
    <p:embeddedFont>
      <p:font typeface="Cambria" panose="02040503050406030204" pitchFamily="18"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74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0DFC2C-0030-4D5B-97A7-0411669094A9}">
  <a:tblStyle styleId="{EE0DFC2C-0030-4D5B-97A7-0411669094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68"/>
    <p:restoredTop sz="92190"/>
  </p:normalViewPr>
  <p:slideViewPr>
    <p:cSldViewPr snapToGrid="0">
      <p:cViewPr varScale="1">
        <p:scale>
          <a:sx n="85" d="100"/>
          <a:sy n="85" d="100"/>
        </p:scale>
        <p:origin x="1776"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ableStyles" Target="tableStyles.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e157967206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e157967206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A704075B-BE8A-0A27-2AAF-796602E56E2E}"/>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DEA64514-E045-16DA-4E20-7B227B45ED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BAC2B806-745E-688A-7900-89AFA5A493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288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e157967206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e157967206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e157967206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FAD29B3A-CD13-2E3D-080D-68FF560D42E1}"/>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1EBA2983-8021-C822-0CE0-1D0B5069B2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2B1B2C93-1844-6B6A-EE59-B2C423F847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895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B9FFA3D3-3C66-48AD-AE55-B92C11B94A2E}"/>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8AC3982E-E9FB-61F6-17BD-026B17F0FF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A07872D7-72E4-1652-4BEF-E1DCDE6B11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422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5A4EBBE1-5058-D872-DF18-92BC1CFCAF1E}"/>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4C4FA00C-B648-B99D-83F7-3F1D12B02E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31AB850F-C36A-57FA-233E-B5A018277E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1672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6EA5CB1C-A70B-1BF4-4493-89891E221349}"/>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64B42CD5-050B-7B4F-BE2A-7A51AF7CFD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E0C79CE5-CF2D-F901-4883-8140C34CB3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870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6EA5CB1C-A70B-1BF4-4493-89891E221349}"/>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64B42CD5-050B-7B4F-BE2A-7A51AF7CFD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E0C79CE5-CF2D-F901-4883-8140C34CB3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145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7705DAA4-4E51-BF52-0143-2F39E862D9EF}"/>
            </a:ext>
          </a:extLst>
        </p:cNvPr>
        <p:cNvGrpSpPr/>
        <p:nvPr/>
      </p:nvGrpSpPr>
      <p:grpSpPr>
        <a:xfrm>
          <a:off x="0" y="0"/>
          <a:ext cx="0" cy="0"/>
          <a:chOff x="0" y="0"/>
          <a:chExt cx="0" cy="0"/>
        </a:xfrm>
      </p:grpSpPr>
      <p:sp>
        <p:nvSpPr>
          <p:cNvPr id="196" name="Google Shape;196;g2e157967206_0_510:notes">
            <a:extLst>
              <a:ext uri="{FF2B5EF4-FFF2-40B4-BE49-F238E27FC236}">
                <a16:creationId xmlns:a16="http://schemas.microsoft.com/office/drawing/2014/main" id="{CF1A4DA2-7F12-FEAB-E2AC-A1819C7527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157967206_0_510:notes">
            <a:extLst>
              <a:ext uri="{FF2B5EF4-FFF2-40B4-BE49-F238E27FC236}">
                <a16:creationId xmlns:a16="http://schemas.microsoft.com/office/drawing/2014/main" id="{7017C89F-3445-3402-63F2-1BB5236874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1162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_Full content">
  <p:cSld name="Cover right_1_1_1_1">
    <p:bg>
      <p:bgPr>
        <a:solidFill>
          <a:srgbClr val="F3F3F3"/>
        </a:solid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304800" y="303850"/>
            <a:ext cx="8244900" cy="365700"/>
          </a:xfrm>
          <a:prstGeom prst="rect">
            <a:avLst/>
          </a:prstGeom>
        </p:spPr>
        <p:txBody>
          <a:bodyPr spcFirstLastPara="1" wrap="square" lIns="0" tIns="0" rIns="0" bIns="0" anchor="t" anchorCtr="0">
            <a:spAutoFit/>
          </a:bodyPr>
          <a:lstStyle>
            <a:lvl1pPr lvl="0" rtl="0">
              <a:spcBef>
                <a:spcPts val="0"/>
              </a:spcBef>
              <a:spcAft>
                <a:spcPts val="0"/>
              </a:spcAft>
              <a:buClr>
                <a:schemeClr val="lt2"/>
              </a:buClr>
              <a:buSzPts val="2400"/>
              <a:buFont typeface="Archivo Thin"/>
              <a:buNone/>
              <a:defRPr sz="2400">
                <a:solidFill>
                  <a:schemeClr val="lt2"/>
                </a:solidFill>
                <a:latin typeface="Archivo Thin"/>
                <a:ea typeface="Archivo Thin"/>
                <a:cs typeface="Archivo Thin"/>
                <a:sym typeface="Archivo Thin"/>
              </a:defRPr>
            </a:lvl1pPr>
            <a:lvl2pPr lvl="1" rtl="0">
              <a:spcBef>
                <a:spcPts val="0"/>
              </a:spcBef>
              <a:spcAft>
                <a:spcPts val="0"/>
              </a:spcAft>
              <a:buClr>
                <a:schemeClr val="lt2"/>
              </a:buClr>
              <a:buSzPts val="2800"/>
              <a:buFont typeface="Archivo ExtraLight"/>
              <a:buNone/>
              <a:defRPr>
                <a:solidFill>
                  <a:schemeClr val="lt2"/>
                </a:solidFill>
                <a:latin typeface="Archivo ExtraLight"/>
                <a:ea typeface="Archivo ExtraLight"/>
                <a:cs typeface="Archivo ExtraLight"/>
                <a:sym typeface="Archivo ExtraLight"/>
              </a:defRPr>
            </a:lvl2pPr>
            <a:lvl3pPr lvl="2" rtl="0">
              <a:spcBef>
                <a:spcPts val="0"/>
              </a:spcBef>
              <a:spcAft>
                <a:spcPts val="0"/>
              </a:spcAft>
              <a:buClr>
                <a:schemeClr val="lt2"/>
              </a:buClr>
              <a:buSzPts val="2800"/>
              <a:buFont typeface="Archivo ExtraLight"/>
              <a:buNone/>
              <a:defRPr>
                <a:solidFill>
                  <a:schemeClr val="lt2"/>
                </a:solidFill>
                <a:latin typeface="Archivo ExtraLight"/>
                <a:ea typeface="Archivo ExtraLight"/>
                <a:cs typeface="Archivo ExtraLight"/>
                <a:sym typeface="Archivo ExtraLight"/>
              </a:defRPr>
            </a:lvl3pPr>
            <a:lvl4pPr lvl="3" rtl="0">
              <a:spcBef>
                <a:spcPts val="0"/>
              </a:spcBef>
              <a:spcAft>
                <a:spcPts val="0"/>
              </a:spcAft>
              <a:buClr>
                <a:schemeClr val="lt2"/>
              </a:buClr>
              <a:buSzPts val="2800"/>
              <a:buFont typeface="Archivo ExtraLight"/>
              <a:buNone/>
              <a:defRPr>
                <a:solidFill>
                  <a:schemeClr val="lt2"/>
                </a:solidFill>
                <a:latin typeface="Archivo ExtraLight"/>
                <a:ea typeface="Archivo ExtraLight"/>
                <a:cs typeface="Archivo ExtraLight"/>
                <a:sym typeface="Archivo ExtraLight"/>
              </a:defRPr>
            </a:lvl4pPr>
            <a:lvl5pPr lvl="4" rtl="0">
              <a:spcBef>
                <a:spcPts val="0"/>
              </a:spcBef>
              <a:spcAft>
                <a:spcPts val="0"/>
              </a:spcAft>
              <a:buClr>
                <a:schemeClr val="lt2"/>
              </a:buClr>
              <a:buSzPts val="2800"/>
              <a:buFont typeface="Archivo ExtraLight"/>
              <a:buNone/>
              <a:defRPr>
                <a:solidFill>
                  <a:schemeClr val="lt2"/>
                </a:solidFill>
                <a:latin typeface="Archivo ExtraLight"/>
                <a:ea typeface="Archivo ExtraLight"/>
                <a:cs typeface="Archivo ExtraLight"/>
                <a:sym typeface="Archivo ExtraLight"/>
              </a:defRPr>
            </a:lvl5pPr>
            <a:lvl6pPr lvl="5" rtl="0">
              <a:spcBef>
                <a:spcPts val="0"/>
              </a:spcBef>
              <a:spcAft>
                <a:spcPts val="0"/>
              </a:spcAft>
              <a:buClr>
                <a:schemeClr val="lt2"/>
              </a:buClr>
              <a:buSzPts val="2800"/>
              <a:buFont typeface="Archivo ExtraLight"/>
              <a:buNone/>
              <a:defRPr>
                <a:solidFill>
                  <a:schemeClr val="lt2"/>
                </a:solidFill>
                <a:latin typeface="Archivo ExtraLight"/>
                <a:ea typeface="Archivo ExtraLight"/>
                <a:cs typeface="Archivo ExtraLight"/>
                <a:sym typeface="Archivo ExtraLight"/>
              </a:defRPr>
            </a:lvl6pPr>
            <a:lvl7pPr lvl="6" rtl="0">
              <a:spcBef>
                <a:spcPts val="0"/>
              </a:spcBef>
              <a:spcAft>
                <a:spcPts val="0"/>
              </a:spcAft>
              <a:buClr>
                <a:schemeClr val="lt2"/>
              </a:buClr>
              <a:buSzPts val="2800"/>
              <a:buFont typeface="Archivo ExtraLight"/>
              <a:buNone/>
              <a:defRPr>
                <a:solidFill>
                  <a:schemeClr val="lt2"/>
                </a:solidFill>
                <a:latin typeface="Archivo ExtraLight"/>
                <a:ea typeface="Archivo ExtraLight"/>
                <a:cs typeface="Archivo ExtraLight"/>
                <a:sym typeface="Archivo ExtraLight"/>
              </a:defRPr>
            </a:lvl7pPr>
            <a:lvl8pPr lvl="7" rtl="0">
              <a:spcBef>
                <a:spcPts val="0"/>
              </a:spcBef>
              <a:spcAft>
                <a:spcPts val="0"/>
              </a:spcAft>
              <a:buClr>
                <a:schemeClr val="lt2"/>
              </a:buClr>
              <a:buSzPts val="2800"/>
              <a:buFont typeface="Archivo ExtraLight"/>
              <a:buNone/>
              <a:defRPr>
                <a:solidFill>
                  <a:schemeClr val="lt2"/>
                </a:solidFill>
                <a:latin typeface="Archivo ExtraLight"/>
                <a:ea typeface="Archivo ExtraLight"/>
                <a:cs typeface="Archivo ExtraLight"/>
                <a:sym typeface="Archivo ExtraLight"/>
              </a:defRPr>
            </a:lvl8pPr>
            <a:lvl9pPr lvl="8" rtl="0">
              <a:spcBef>
                <a:spcPts val="0"/>
              </a:spcBef>
              <a:spcAft>
                <a:spcPts val="0"/>
              </a:spcAft>
              <a:buClr>
                <a:schemeClr val="lt2"/>
              </a:buClr>
              <a:buSzPts val="2800"/>
              <a:buFont typeface="Archivo ExtraLight"/>
              <a:buNone/>
              <a:defRPr>
                <a:solidFill>
                  <a:schemeClr val="lt2"/>
                </a:solidFill>
                <a:latin typeface="Archivo ExtraLight"/>
                <a:ea typeface="Archivo ExtraLight"/>
                <a:cs typeface="Archivo ExtraLight"/>
                <a:sym typeface="Archivo ExtraLight"/>
              </a:defRPr>
            </a:lvl9pPr>
          </a:lstStyle>
          <a:p>
            <a:endParaRPr/>
          </a:p>
        </p:txBody>
      </p:sp>
      <p:sp>
        <p:nvSpPr>
          <p:cNvPr id="30" name="Google Shape;30;p5"/>
          <p:cNvSpPr txBox="1">
            <a:spLocks noGrp="1"/>
          </p:cNvSpPr>
          <p:nvPr>
            <p:ph type="body" idx="1"/>
          </p:nvPr>
        </p:nvSpPr>
        <p:spPr>
          <a:xfrm>
            <a:off x="457200" y="1056550"/>
            <a:ext cx="7940100" cy="3588600"/>
          </a:xfrm>
          <a:prstGeom prst="rect">
            <a:avLst/>
          </a:prstGeom>
        </p:spPr>
        <p:txBody>
          <a:bodyPr spcFirstLastPara="1" wrap="square" lIns="0" tIns="0" rIns="0" bIns="0" anchor="t" anchorCtr="0">
            <a:normAutofit/>
          </a:bodyPr>
          <a:lstStyle>
            <a:lvl1pPr marL="457200" lvl="0"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1pPr>
            <a:lvl2pPr marL="914400" lvl="1"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2pPr>
            <a:lvl3pPr marL="1371600" lvl="2"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3pPr>
            <a:lvl4pPr marL="1828800" lvl="3"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4pPr>
            <a:lvl5pPr marL="2286000" lvl="4"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5pPr>
            <a:lvl6pPr marL="2743200" lvl="5"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6pPr>
            <a:lvl7pPr marL="3200400" lvl="6"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7pPr>
            <a:lvl8pPr marL="3657600" lvl="7"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8pPr>
            <a:lvl9pPr marL="4114800" lvl="8"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9pPr>
          </a:lstStyle>
          <a:p>
            <a:endParaRPr/>
          </a:p>
        </p:txBody>
      </p:sp>
      <p:sp>
        <p:nvSpPr>
          <p:cNvPr id="31" name="Google Shape;31;p5"/>
          <p:cNvSpPr txBox="1"/>
          <p:nvPr/>
        </p:nvSpPr>
        <p:spPr>
          <a:xfrm>
            <a:off x="8717348" y="152400"/>
            <a:ext cx="2742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US" sz="800" b="0" i="0" u="none" strike="noStrike" cap="none">
                <a:solidFill>
                  <a:schemeClr val="lt2"/>
                </a:solidFill>
                <a:latin typeface="Archivo"/>
                <a:ea typeface="Archivo"/>
                <a:cs typeface="Archivo"/>
                <a:sym typeface="Archivo"/>
              </a:rPr>
              <a:t>‹N›</a:t>
            </a:fld>
            <a:endParaRPr sz="800" b="0" i="0" u="none" strike="noStrike" cap="none">
              <a:solidFill>
                <a:schemeClr val="lt2"/>
              </a:solidFill>
              <a:latin typeface="Archivo"/>
              <a:ea typeface="Archivo"/>
              <a:cs typeface="Archivo"/>
              <a:sym typeface="Archivo"/>
            </a:endParaRPr>
          </a:p>
        </p:txBody>
      </p:sp>
      <p:cxnSp>
        <p:nvCxnSpPr>
          <p:cNvPr id="32" name="Google Shape;32;p5"/>
          <p:cNvCxnSpPr/>
          <p:nvPr/>
        </p:nvCxnSpPr>
        <p:spPr>
          <a:xfrm rot="10800000">
            <a:off x="8854448" y="347325"/>
            <a:ext cx="0" cy="4297800"/>
          </a:xfrm>
          <a:prstGeom prst="straightConnector1">
            <a:avLst/>
          </a:prstGeom>
          <a:noFill/>
          <a:ln w="9525" cap="flat" cmpd="sng">
            <a:solidFill>
              <a:srgbClr val="D9D9D9"/>
            </a:solidFill>
            <a:prstDash val="solid"/>
            <a:round/>
            <a:headEnd type="none" w="sm" len="sm"/>
            <a:tailEnd type="none" w="sm" len="sm"/>
          </a:ln>
        </p:spPr>
      </p:cxnSp>
      <p:pic>
        <p:nvPicPr>
          <p:cNvPr id="33" name="Google Shape;33;p5"/>
          <p:cNvPicPr preferRelativeResize="0"/>
          <p:nvPr/>
        </p:nvPicPr>
        <p:blipFill>
          <a:blip r:embed="rId2">
            <a:alphaModFix/>
          </a:blip>
          <a:stretch>
            <a:fillRect/>
          </a:stretch>
        </p:blipFill>
        <p:spPr>
          <a:xfrm>
            <a:off x="8717288" y="4716771"/>
            <a:ext cx="274320" cy="27432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ark - Speakers (Simple)">
  <p:cSld name="Cover right_1_1_1_1_3_2">
    <p:bg>
      <p:bgPr>
        <a:solidFill>
          <a:schemeClr val="dk1"/>
        </a:solidFill>
        <a:effectLst/>
      </p:bgPr>
    </p:bg>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304800" y="303850"/>
            <a:ext cx="8244900" cy="365700"/>
          </a:xfrm>
          <a:prstGeom prst="rect">
            <a:avLst/>
          </a:prstGeom>
        </p:spPr>
        <p:txBody>
          <a:bodyPr spcFirstLastPara="1" wrap="square" lIns="0" tIns="0" rIns="0" bIns="0" anchor="t" anchorCtr="0">
            <a:spAutoFit/>
          </a:bodyPr>
          <a:lstStyle>
            <a:lvl1pPr lvl="0" rtl="0">
              <a:spcBef>
                <a:spcPts val="0"/>
              </a:spcBef>
              <a:spcAft>
                <a:spcPts val="0"/>
              </a:spcAft>
              <a:buClr>
                <a:schemeClr val="lt2"/>
              </a:buClr>
              <a:buSzPts val="2400"/>
              <a:buFont typeface="Archivo Thin"/>
              <a:buNone/>
              <a:defRPr sz="2400">
                <a:solidFill>
                  <a:schemeClr val="lt2"/>
                </a:solidFill>
                <a:latin typeface="Archivo Thin"/>
                <a:ea typeface="Archivo Thin"/>
                <a:cs typeface="Archivo Thin"/>
                <a:sym typeface="Archivo Thin"/>
              </a:defRPr>
            </a:lvl1pPr>
            <a:lvl2pPr lvl="1"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2pPr>
            <a:lvl3pPr lvl="2"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3pPr>
            <a:lvl4pPr lvl="3"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4pPr>
            <a:lvl5pPr lvl="4"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5pPr>
            <a:lvl6pPr lvl="5"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6pPr>
            <a:lvl7pPr lvl="6"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7pPr>
            <a:lvl8pPr lvl="7"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8pPr>
            <a:lvl9pPr lvl="8"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9pPr>
          </a:lstStyle>
          <a:p>
            <a:endParaRPr/>
          </a:p>
        </p:txBody>
      </p:sp>
      <p:cxnSp>
        <p:nvCxnSpPr>
          <p:cNvPr id="50" name="Google Shape;50;p7"/>
          <p:cNvCxnSpPr/>
          <p:nvPr/>
        </p:nvCxnSpPr>
        <p:spPr>
          <a:xfrm rot="10800000">
            <a:off x="8854448" y="347325"/>
            <a:ext cx="0" cy="4297800"/>
          </a:xfrm>
          <a:prstGeom prst="straightConnector1">
            <a:avLst/>
          </a:prstGeom>
          <a:noFill/>
          <a:ln w="9525" cap="flat" cmpd="sng">
            <a:solidFill>
              <a:srgbClr val="D9D9D9"/>
            </a:solidFill>
            <a:prstDash val="solid"/>
            <a:round/>
            <a:headEnd type="none" w="sm" len="sm"/>
            <a:tailEnd type="none" w="sm" len="sm"/>
          </a:ln>
        </p:spPr>
      </p:cxnSp>
      <p:sp>
        <p:nvSpPr>
          <p:cNvPr id="51" name="Google Shape;51;p7"/>
          <p:cNvSpPr txBox="1"/>
          <p:nvPr/>
        </p:nvSpPr>
        <p:spPr>
          <a:xfrm>
            <a:off x="8717348" y="152400"/>
            <a:ext cx="2742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US" sz="800" b="0" i="0" u="none" strike="noStrike" cap="none">
                <a:solidFill>
                  <a:schemeClr val="lt2"/>
                </a:solidFill>
                <a:latin typeface="Archivo"/>
                <a:ea typeface="Archivo"/>
                <a:cs typeface="Archivo"/>
                <a:sym typeface="Archivo"/>
              </a:rPr>
              <a:t>‹N›</a:t>
            </a:fld>
            <a:endParaRPr sz="800" b="0" i="0" u="none" strike="noStrike" cap="none">
              <a:solidFill>
                <a:schemeClr val="lt2"/>
              </a:solidFill>
              <a:latin typeface="Archivo"/>
              <a:ea typeface="Archivo"/>
              <a:cs typeface="Archivo"/>
              <a:sym typeface="Archivo"/>
            </a:endParaRPr>
          </a:p>
        </p:txBody>
      </p:sp>
      <p:sp>
        <p:nvSpPr>
          <p:cNvPr id="52" name="Google Shape;52;p7"/>
          <p:cNvSpPr>
            <a:spLocks noGrp="1"/>
          </p:cNvSpPr>
          <p:nvPr>
            <p:ph type="pic" idx="2"/>
          </p:nvPr>
        </p:nvSpPr>
        <p:spPr>
          <a:xfrm>
            <a:off x="1051500" y="1606775"/>
            <a:ext cx="1371600" cy="1371600"/>
          </a:xfrm>
          <a:prstGeom prst="ellipse">
            <a:avLst/>
          </a:prstGeom>
          <a:noFill/>
          <a:ln>
            <a:noFill/>
          </a:ln>
        </p:spPr>
      </p:sp>
      <p:sp>
        <p:nvSpPr>
          <p:cNvPr id="53" name="Google Shape;53;p7"/>
          <p:cNvSpPr>
            <a:spLocks noGrp="1"/>
          </p:cNvSpPr>
          <p:nvPr>
            <p:ph type="pic" idx="3"/>
          </p:nvPr>
        </p:nvSpPr>
        <p:spPr>
          <a:xfrm>
            <a:off x="3642300" y="1606775"/>
            <a:ext cx="1371600" cy="1371600"/>
          </a:xfrm>
          <a:prstGeom prst="ellipse">
            <a:avLst/>
          </a:prstGeom>
          <a:noFill/>
          <a:ln>
            <a:noFill/>
          </a:ln>
        </p:spPr>
      </p:sp>
      <p:sp>
        <p:nvSpPr>
          <p:cNvPr id="54" name="Google Shape;54;p7"/>
          <p:cNvSpPr>
            <a:spLocks noGrp="1"/>
          </p:cNvSpPr>
          <p:nvPr>
            <p:ph type="pic" idx="4"/>
          </p:nvPr>
        </p:nvSpPr>
        <p:spPr>
          <a:xfrm>
            <a:off x="6233100" y="1606775"/>
            <a:ext cx="1371600" cy="1371600"/>
          </a:xfrm>
          <a:prstGeom prst="ellipse">
            <a:avLst/>
          </a:prstGeom>
          <a:noFill/>
          <a:ln>
            <a:noFill/>
          </a:ln>
        </p:spPr>
      </p:sp>
      <p:sp>
        <p:nvSpPr>
          <p:cNvPr id="55" name="Google Shape;55;p7"/>
          <p:cNvSpPr txBox="1">
            <a:spLocks noGrp="1"/>
          </p:cNvSpPr>
          <p:nvPr>
            <p:ph type="subTitle" idx="1"/>
          </p:nvPr>
        </p:nvSpPr>
        <p:spPr>
          <a:xfrm>
            <a:off x="594300" y="3222150"/>
            <a:ext cx="2286000" cy="215100"/>
          </a:xfrm>
          <a:prstGeom prst="rect">
            <a:avLst/>
          </a:prstGeom>
        </p:spPr>
        <p:txBody>
          <a:bodyPr spcFirstLastPara="1" wrap="square" lIns="0" tIns="0" rIns="0" bIns="0" anchor="t" anchorCtr="0">
            <a:spAutoFit/>
          </a:bodyPr>
          <a:lstStyle>
            <a:lvl1pPr lvl="0" algn="ctr" rtl="0">
              <a:spcBef>
                <a:spcPts val="0"/>
              </a:spcBef>
              <a:spcAft>
                <a:spcPts val="0"/>
              </a:spcAft>
              <a:buClr>
                <a:schemeClr val="lt2"/>
              </a:buClr>
              <a:buSzPts val="1600"/>
              <a:buFont typeface="Archivo Light"/>
              <a:buNone/>
              <a:defRPr sz="1600">
                <a:solidFill>
                  <a:schemeClr val="lt2"/>
                </a:solidFill>
                <a:latin typeface="Archivo Light"/>
                <a:ea typeface="Archivo Light"/>
                <a:cs typeface="Archivo Light"/>
                <a:sym typeface="Archivo Light"/>
              </a:defRPr>
            </a:lvl1pPr>
            <a:lvl2pPr lvl="1" algn="ctr" rtl="0">
              <a:spcBef>
                <a:spcPts val="0"/>
              </a:spcBef>
              <a:spcAft>
                <a:spcPts val="0"/>
              </a:spcAft>
              <a:buSzPts val="1600"/>
              <a:buFont typeface="Archivo Light"/>
              <a:buNone/>
              <a:defRPr sz="1600">
                <a:latin typeface="Archivo Light"/>
                <a:ea typeface="Archivo Light"/>
                <a:cs typeface="Archivo Light"/>
                <a:sym typeface="Archivo Light"/>
              </a:defRPr>
            </a:lvl2pPr>
            <a:lvl3pPr lvl="2" algn="ctr" rtl="0">
              <a:spcBef>
                <a:spcPts val="0"/>
              </a:spcBef>
              <a:spcAft>
                <a:spcPts val="0"/>
              </a:spcAft>
              <a:buSzPts val="1600"/>
              <a:buFont typeface="Archivo Light"/>
              <a:buNone/>
              <a:defRPr sz="1600">
                <a:latin typeface="Archivo Light"/>
                <a:ea typeface="Archivo Light"/>
                <a:cs typeface="Archivo Light"/>
                <a:sym typeface="Archivo Light"/>
              </a:defRPr>
            </a:lvl3pPr>
            <a:lvl4pPr lvl="3" algn="ctr" rtl="0">
              <a:spcBef>
                <a:spcPts val="0"/>
              </a:spcBef>
              <a:spcAft>
                <a:spcPts val="0"/>
              </a:spcAft>
              <a:buSzPts val="1600"/>
              <a:buFont typeface="Archivo Light"/>
              <a:buNone/>
              <a:defRPr sz="1600">
                <a:latin typeface="Archivo Light"/>
                <a:ea typeface="Archivo Light"/>
                <a:cs typeface="Archivo Light"/>
                <a:sym typeface="Archivo Light"/>
              </a:defRPr>
            </a:lvl4pPr>
            <a:lvl5pPr lvl="4" algn="ctr" rtl="0">
              <a:spcBef>
                <a:spcPts val="0"/>
              </a:spcBef>
              <a:spcAft>
                <a:spcPts val="0"/>
              </a:spcAft>
              <a:buSzPts val="1600"/>
              <a:buFont typeface="Archivo Light"/>
              <a:buNone/>
              <a:defRPr sz="1600">
                <a:latin typeface="Archivo Light"/>
                <a:ea typeface="Archivo Light"/>
                <a:cs typeface="Archivo Light"/>
                <a:sym typeface="Archivo Light"/>
              </a:defRPr>
            </a:lvl5pPr>
            <a:lvl6pPr lvl="5" algn="ctr" rtl="0">
              <a:spcBef>
                <a:spcPts val="0"/>
              </a:spcBef>
              <a:spcAft>
                <a:spcPts val="0"/>
              </a:spcAft>
              <a:buSzPts val="1600"/>
              <a:buFont typeface="Archivo Light"/>
              <a:buNone/>
              <a:defRPr sz="1600">
                <a:latin typeface="Archivo Light"/>
                <a:ea typeface="Archivo Light"/>
                <a:cs typeface="Archivo Light"/>
                <a:sym typeface="Archivo Light"/>
              </a:defRPr>
            </a:lvl6pPr>
            <a:lvl7pPr lvl="6" algn="ctr" rtl="0">
              <a:spcBef>
                <a:spcPts val="0"/>
              </a:spcBef>
              <a:spcAft>
                <a:spcPts val="0"/>
              </a:spcAft>
              <a:buSzPts val="1600"/>
              <a:buFont typeface="Archivo Light"/>
              <a:buNone/>
              <a:defRPr sz="1600">
                <a:latin typeface="Archivo Light"/>
                <a:ea typeface="Archivo Light"/>
                <a:cs typeface="Archivo Light"/>
                <a:sym typeface="Archivo Light"/>
              </a:defRPr>
            </a:lvl7pPr>
            <a:lvl8pPr lvl="7" algn="ctr" rtl="0">
              <a:spcBef>
                <a:spcPts val="0"/>
              </a:spcBef>
              <a:spcAft>
                <a:spcPts val="0"/>
              </a:spcAft>
              <a:buSzPts val="1600"/>
              <a:buFont typeface="Archivo Light"/>
              <a:buNone/>
              <a:defRPr sz="1600">
                <a:latin typeface="Archivo Light"/>
                <a:ea typeface="Archivo Light"/>
                <a:cs typeface="Archivo Light"/>
                <a:sym typeface="Archivo Light"/>
              </a:defRPr>
            </a:lvl8pPr>
            <a:lvl9pPr lvl="8" algn="ctr" rtl="0">
              <a:spcBef>
                <a:spcPts val="0"/>
              </a:spcBef>
              <a:spcAft>
                <a:spcPts val="0"/>
              </a:spcAft>
              <a:buSzPts val="1600"/>
              <a:buFont typeface="Archivo Light"/>
              <a:buNone/>
              <a:defRPr sz="1600">
                <a:latin typeface="Archivo Light"/>
                <a:ea typeface="Archivo Light"/>
                <a:cs typeface="Archivo Light"/>
                <a:sym typeface="Archivo Light"/>
              </a:defRPr>
            </a:lvl9pPr>
          </a:lstStyle>
          <a:p>
            <a:endParaRPr/>
          </a:p>
        </p:txBody>
      </p:sp>
      <p:sp>
        <p:nvSpPr>
          <p:cNvPr id="56" name="Google Shape;56;p7"/>
          <p:cNvSpPr txBox="1">
            <a:spLocks noGrp="1"/>
          </p:cNvSpPr>
          <p:nvPr>
            <p:ph type="body" idx="5"/>
          </p:nvPr>
        </p:nvSpPr>
        <p:spPr>
          <a:xfrm>
            <a:off x="594300" y="3560595"/>
            <a:ext cx="2286000" cy="731400"/>
          </a:xfrm>
          <a:prstGeom prst="rect">
            <a:avLst/>
          </a:prstGeom>
        </p:spPr>
        <p:txBody>
          <a:bodyPr spcFirstLastPara="1" wrap="square" lIns="0" tIns="0" rIns="0" bIns="0" anchor="t" anchorCtr="0">
            <a:normAutofit/>
          </a:bodyPr>
          <a:lstStyle>
            <a:lvl1pPr marL="457200" lvl="0"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sp>
        <p:nvSpPr>
          <p:cNvPr id="57" name="Google Shape;57;p7"/>
          <p:cNvSpPr txBox="1">
            <a:spLocks noGrp="1"/>
          </p:cNvSpPr>
          <p:nvPr>
            <p:ph type="subTitle" idx="6"/>
          </p:nvPr>
        </p:nvSpPr>
        <p:spPr>
          <a:xfrm>
            <a:off x="3185100" y="3222150"/>
            <a:ext cx="2286000" cy="215100"/>
          </a:xfrm>
          <a:prstGeom prst="rect">
            <a:avLst/>
          </a:prstGeom>
        </p:spPr>
        <p:txBody>
          <a:bodyPr spcFirstLastPara="1" wrap="square" lIns="0" tIns="0" rIns="0" bIns="0" anchor="t" anchorCtr="0">
            <a:spAutoFit/>
          </a:bodyPr>
          <a:lstStyle>
            <a:lvl1pPr lvl="0" algn="ctr" rtl="0">
              <a:spcBef>
                <a:spcPts val="0"/>
              </a:spcBef>
              <a:spcAft>
                <a:spcPts val="0"/>
              </a:spcAft>
              <a:buClr>
                <a:schemeClr val="lt2"/>
              </a:buClr>
              <a:buSzPts val="1600"/>
              <a:buFont typeface="Archivo Light"/>
              <a:buNone/>
              <a:defRPr sz="1600">
                <a:solidFill>
                  <a:schemeClr val="lt2"/>
                </a:solidFill>
                <a:latin typeface="Archivo Light"/>
                <a:ea typeface="Archivo Light"/>
                <a:cs typeface="Archivo Light"/>
                <a:sym typeface="Archivo Light"/>
              </a:defRPr>
            </a:lvl1pPr>
            <a:lvl2pPr lvl="1" algn="ctr" rtl="0">
              <a:spcBef>
                <a:spcPts val="0"/>
              </a:spcBef>
              <a:spcAft>
                <a:spcPts val="0"/>
              </a:spcAft>
              <a:buSzPts val="1600"/>
              <a:buFont typeface="Archivo Light"/>
              <a:buNone/>
              <a:defRPr sz="1600">
                <a:latin typeface="Archivo Light"/>
                <a:ea typeface="Archivo Light"/>
                <a:cs typeface="Archivo Light"/>
                <a:sym typeface="Archivo Light"/>
              </a:defRPr>
            </a:lvl2pPr>
            <a:lvl3pPr lvl="2" algn="ctr" rtl="0">
              <a:spcBef>
                <a:spcPts val="0"/>
              </a:spcBef>
              <a:spcAft>
                <a:spcPts val="0"/>
              </a:spcAft>
              <a:buSzPts val="1600"/>
              <a:buFont typeface="Archivo Light"/>
              <a:buNone/>
              <a:defRPr sz="1600">
                <a:latin typeface="Archivo Light"/>
                <a:ea typeface="Archivo Light"/>
                <a:cs typeface="Archivo Light"/>
                <a:sym typeface="Archivo Light"/>
              </a:defRPr>
            </a:lvl3pPr>
            <a:lvl4pPr lvl="3" algn="ctr" rtl="0">
              <a:spcBef>
                <a:spcPts val="0"/>
              </a:spcBef>
              <a:spcAft>
                <a:spcPts val="0"/>
              </a:spcAft>
              <a:buSzPts val="1600"/>
              <a:buFont typeface="Archivo Light"/>
              <a:buNone/>
              <a:defRPr sz="1600">
                <a:latin typeface="Archivo Light"/>
                <a:ea typeface="Archivo Light"/>
                <a:cs typeface="Archivo Light"/>
                <a:sym typeface="Archivo Light"/>
              </a:defRPr>
            </a:lvl4pPr>
            <a:lvl5pPr lvl="4" algn="ctr" rtl="0">
              <a:spcBef>
                <a:spcPts val="0"/>
              </a:spcBef>
              <a:spcAft>
                <a:spcPts val="0"/>
              </a:spcAft>
              <a:buSzPts val="1600"/>
              <a:buFont typeface="Archivo Light"/>
              <a:buNone/>
              <a:defRPr sz="1600">
                <a:latin typeface="Archivo Light"/>
                <a:ea typeface="Archivo Light"/>
                <a:cs typeface="Archivo Light"/>
                <a:sym typeface="Archivo Light"/>
              </a:defRPr>
            </a:lvl5pPr>
            <a:lvl6pPr lvl="5" algn="ctr" rtl="0">
              <a:spcBef>
                <a:spcPts val="0"/>
              </a:spcBef>
              <a:spcAft>
                <a:spcPts val="0"/>
              </a:spcAft>
              <a:buSzPts val="1600"/>
              <a:buFont typeface="Archivo Light"/>
              <a:buNone/>
              <a:defRPr sz="1600">
                <a:latin typeface="Archivo Light"/>
                <a:ea typeface="Archivo Light"/>
                <a:cs typeface="Archivo Light"/>
                <a:sym typeface="Archivo Light"/>
              </a:defRPr>
            </a:lvl6pPr>
            <a:lvl7pPr lvl="6" algn="ctr" rtl="0">
              <a:spcBef>
                <a:spcPts val="0"/>
              </a:spcBef>
              <a:spcAft>
                <a:spcPts val="0"/>
              </a:spcAft>
              <a:buSzPts val="1600"/>
              <a:buFont typeface="Archivo Light"/>
              <a:buNone/>
              <a:defRPr sz="1600">
                <a:latin typeface="Archivo Light"/>
                <a:ea typeface="Archivo Light"/>
                <a:cs typeface="Archivo Light"/>
                <a:sym typeface="Archivo Light"/>
              </a:defRPr>
            </a:lvl7pPr>
            <a:lvl8pPr lvl="7" algn="ctr" rtl="0">
              <a:spcBef>
                <a:spcPts val="0"/>
              </a:spcBef>
              <a:spcAft>
                <a:spcPts val="0"/>
              </a:spcAft>
              <a:buSzPts val="1600"/>
              <a:buFont typeface="Archivo Light"/>
              <a:buNone/>
              <a:defRPr sz="1600">
                <a:latin typeface="Archivo Light"/>
                <a:ea typeface="Archivo Light"/>
                <a:cs typeface="Archivo Light"/>
                <a:sym typeface="Archivo Light"/>
              </a:defRPr>
            </a:lvl8pPr>
            <a:lvl9pPr lvl="8" algn="ctr" rtl="0">
              <a:spcBef>
                <a:spcPts val="0"/>
              </a:spcBef>
              <a:spcAft>
                <a:spcPts val="0"/>
              </a:spcAft>
              <a:buSzPts val="1600"/>
              <a:buFont typeface="Archivo Light"/>
              <a:buNone/>
              <a:defRPr sz="1600">
                <a:latin typeface="Archivo Light"/>
                <a:ea typeface="Archivo Light"/>
                <a:cs typeface="Archivo Light"/>
                <a:sym typeface="Archivo Light"/>
              </a:defRPr>
            </a:lvl9pPr>
          </a:lstStyle>
          <a:p>
            <a:endParaRPr/>
          </a:p>
        </p:txBody>
      </p:sp>
      <p:sp>
        <p:nvSpPr>
          <p:cNvPr id="58" name="Google Shape;58;p7"/>
          <p:cNvSpPr txBox="1">
            <a:spLocks noGrp="1"/>
          </p:cNvSpPr>
          <p:nvPr>
            <p:ph type="body" idx="7"/>
          </p:nvPr>
        </p:nvSpPr>
        <p:spPr>
          <a:xfrm>
            <a:off x="3185100" y="3560595"/>
            <a:ext cx="2286000" cy="731400"/>
          </a:xfrm>
          <a:prstGeom prst="rect">
            <a:avLst/>
          </a:prstGeom>
        </p:spPr>
        <p:txBody>
          <a:bodyPr spcFirstLastPara="1" wrap="square" lIns="0" tIns="0" rIns="0" bIns="0" anchor="t" anchorCtr="0">
            <a:normAutofit/>
          </a:bodyPr>
          <a:lstStyle>
            <a:lvl1pPr marL="457200" lvl="0"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sp>
        <p:nvSpPr>
          <p:cNvPr id="59" name="Google Shape;59;p7"/>
          <p:cNvSpPr txBox="1">
            <a:spLocks noGrp="1"/>
          </p:cNvSpPr>
          <p:nvPr>
            <p:ph type="subTitle" idx="8"/>
          </p:nvPr>
        </p:nvSpPr>
        <p:spPr>
          <a:xfrm>
            <a:off x="5775900" y="3222150"/>
            <a:ext cx="2286000" cy="215100"/>
          </a:xfrm>
          <a:prstGeom prst="rect">
            <a:avLst/>
          </a:prstGeom>
        </p:spPr>
        <p:txBody>
          <a:bodyPr spcFirstLastPara="1" wrap="square" lIns="0" tIns="0" rIns="0" bIns="0" anchor="t" anchorCtr="0">
            <a:spAutoFit/>
          </a:bodyPr>
          <a:lstStyle>
            <a:lvl1pPr lvl="0" algn="ctr" rtl="0">
              <a:spcBef>
                <a:spcPts val="0"/>
              </a:spcBef>
              <a:spcAft>
                <a:spcPts val="0"/>
              </a:spcAft>
              <a:buClr>
                <a:schemeClr val="lt2"/>
              </a:buClr>
              <a:buSzPts val="1600"/>
              <a:buFont typeface="Archivo Light"/>
              <a:buNone/>
              <a:defRPr sz="1600">
                <a:solidFill>
                  <a:schemeClr val="lt2"/>
                </a:solidFill>
                <a:latin typeface="Archivo Light"/>
                <a:ea typeface="Archivo Light"/>
                <a:cs typeface="Archivo Light"/>
                <a:sym typeface="Archivo Light"/>
              </a:defRPr>
            </a:lvl1pPr>
            <a:lvl2pPr lvl="1" algn="ctr" rtl="0">
              <a:spcBef>
                <a:spcPts val="0"/>
              </a:spcBef>
              <a:spcAft>
                <a:spcPts val="0"/>
              </a:spcAft>
              <a:buSzPts val="1600"/>
              <a:buFont typeface="Archivo Light"/>
              <a:buNone/>
              <a:defRPr sz="1600">
                <a:latin typeface="Archivo Light"/>
                <a:ea typeface="Archivo Light"/>
                <a:cs typeface="Archivo Light"/>
                <a:sym typeface="Archivo Light"/>
              </a:defRPr>
            </a:lvl2pPr>
            <a:lvl3pPr lvl="2" algn="ctr" rtl="0">
              <a:spcBef>
                <a:spcPts val="0"/>
              </a:spcBef>
              <a:spcAft>
                <a:spcPts val="0"/>
              </a:spcAft>
              <a:buSzPts val="1600"/>
              <a:buFont typeface="Archivo Light"/>
              <a:buNone/>
              <a:defRPr sz="1600">
                <a:latin typeface="Archivo Light"/>
                <a:ea typeface="Archivo Light"/>
                <a:cs typeface="Archivo Light"/>
                <a:sym typeface="Archivo Light"/>
              </a:defRPr>
            </a:lvl3pPr>
            <a:lvl4pPr lvl="3" algn="ctr" rtl="0">
              <a:spcBef>
                <a:spcPts val="0"/>
              </a:spcBef>
              <a:spcAft>
                <a:spcPts val="0"/>
              </a:spcAft>
              <a:buSzPts val="1600"/>
              <a:buFont typeface="Archivo Light"/>
              <a:buNone/>
              <a:defRPr sz="1600">
                <a:latin typeface="Archivo Light"/>
                <a:ea typeface="Archivo Light"/>
                <a:cs typeface="Archivo Light"/>
                <a:sym typeface="Archivo Light"/>
              </a:defRPr>
            </a:lvl4pPr>
            <a:lvl5pPr lvl="4" algn="ctr" rtl="0">
              <a:spcBef>
                <a:spcPts val="0"/>
              </a:spcBef>
              <a:spcAft>
                <a:spcPts val="0"/>
              </a:spcAft>
              <a:buSzPts val="1600"/>
              <a:buFont typeface="Archivo Light"/>
              <a:buNone/>
              <a:defRPr sz="1600">
                <a:latin typeface="Archivo Light"/>
                <a:ea typeface="Archivo Light"/>
                <a:cs typeface="Archivo Light"/>
                <a:sym typeface="Archivo Light"/>
              </a:defRPr>
            </a:lvl5pPr>
            <a:lvl6pPr lvl="5" algn="ctr" rtl="0">
              <a:spcBef>
                <a:spcPts val="0"/>
              </a:spcBef>
              <a:spcAft>
                <a:spcPts val="0"/>
              </a:spcAft>
              <a:buSzPts val="1600"/>
              <a:buFont typeface="Archivo Light"/>
              <a:buNone/>
              <a:defRPr sz="1600">
                <a:latin typeface="Archivo Light"/>
                <a:ea typeface="Archivo Light"/>
                <a:cs typeface="Archivo Light"/>
                <a:sym typeface="Archivo Light"/>
              </a:defRPr>
            </a:lvl6pPr>
            <a:lvl7pPr lvl="6" algn="ctr" rtl="0">
              <a:spcBef>
                <a:spcPts val="0"/>
              </a:spcBef>
              <a:spcAft>
                <a:spcPts val="0"/>
              </a:spcAft>
              <a:buSzPts val="1600"/>
              <a:buFont typeface="Archivo Light"/>
              <a:buNone/>
              <a:defRPr sz="1600">
                <a:latin typeface="Archivo Light"/>
                <a:ea typeface="Archivo Light"/>
                <a:cs typeface="Archivo Light"/>
                <a:sym typeface="Archivo Light"/>
              </a:defRPr>
            </a:lvl7pPr>
            <a:lvl8pPr lvl="7" algn="ctr" rtl="0">
              <a:spcBef>
                <a:spcPts val="0"/>
              </a:spcBef>
              <a:spcAft>
                <a:spcPts val="0"/>
              </a:spcAft>
              <a:buSzPts val="1600"/>
              <a:buFont typeface="Archivo Light"/>
              <a:buNone/>
              <a:defRPr sz="1600">
                <a:latin typeface="Archivo Light"/>
                <a:ea typeface="Archivo Light"/>
                <a:cs typeface="Archivo Light"/>
                <a:sym typeface="Archivo Light"/>
              </a:defRPr>
            </a:lvl8pPr>
            <a:lvl9pPr lvl="8" algn="ctr" rtl="0">
              <a:spcBef>
                <a:spcPts val="0"/>
              </a:spcBef>
              <a:spcAft>
                <a:spcPts val="0"/>
              </a:spcAft>
              <a:buSzPts val="1600"/>
              <a:buFont typeface="Archivo Light"/>
              <a:buNone/>
              <a:defRPr sz="1600">
                <a:latin typeface="Archivo Light"/>
                <a:ea typeface="Archivo Light"/>
                <a:cs typeface="Archivo Light"/>
                <a:sym typeface="Archivo Light"/>
              </a:defRPr>
            </a:lvl9pPr>
          </a:lstStyle>
          <a:p>
            <a:endParaRPr/>
          </a:p>
        </p:txBody>
      </p:sp>
      <p:sp>
        <p:nvSpPr>
          <p:cNvPr id="60" name="Google Shape;60;p7"/>
          <p:cNvSpPr txBox="1">
            <a:spLocks noGrp="1"/>
          </p:cNvSpPr>
          <p:nvPr>
            <p:ph type="body" idx="9"/>
          </p:nvPr>
        </p:nvSpPr>
        <p:spPr>
          <a:xfrm>
            <a:off x="5775900" y="3560595"/>
            <a:ext cx="2286000" cy="731400"/>
          </a:xfrm>
          <a:prstGeom prst="rect">
            <a:avLst/>
          </a:prstGeom>
        </p:spPr>
        <p:txBody>
          <a:bodyPr spcFirstLastPara="1" wrap="square" lIns="0" tIns="0" rIns="0" bIns="0" anchor="t" anchorCtr="0">
            <a:normAutofit/>
          </a:bodyPr>
          <a:lstStyle>
            <a:lvl1pPr marL="457200" lvl="0"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pic>
        <p:nvPicPr>
          <p:cNvPr id="61" name="Google Shape;61;p7"/>
          <p:cNvPicPr preferRelativeResize="0"/>
          <p:nvPr/>
        </p:nvPicPr>
        <p:blipFill>
          <a:blip r:embed="rId2">
            <a:alphaModFix/>
          </a:blip>
          <a:stretch>
            <a:fillRect/>
          </a:stretch>
        </p:blipFill>
        <p:spPr>
          <a:xfrm>
            <a:off x="8717288" y="4716771"/>
            <a:ext cx="274320" cy="27432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ark - Speakers (Multiple)">
  <p:cSld name="Cover right_1_1_1_1_3_1_1">
    <p:bg>
      <p:bgPr>
        <a:solidFill>
          <a:schemeClr val="dk1"/>
        </a:solidFill>
        <a:effectLst/>
      </p:bgPr>
    </p:bg>
    <p:spTree>
      <p:nvGrpSpPr>
        <p:cNvPr id="1" name="Shape 85"/>
        <p:cNvGrpSpPr/>
        <p:nvPr/>
      </p:nvGrpSpPr>
      <p:grpSpPr>
        <a:xfrm>
          <a:off x="0" y="0"/>
          <a:ext cx="0" cy="0"/>
          <a:chOff x="0" y="0"/>
          <a:chExt cx="0" cy="0"/>
        </a:xfrm>
      </p:grpSpPr>
      <p:sp>
        <p:nvSpPr>
          <p:cNvPr id="86" name="Google Shape;86;p9"/>
          <p:cNvSpPr txBox="1">
            <a:spLocks noGrp="1"/>
          </p:cNvSpPr>
          <p:nvPr>
            <p:ph type="title"/>
          </p:nvPr>
        </p:nvSpPr>
        <p:spPr>
          <a:xfrm>
            <a:off x="304800" y="303850"/>
            <a:ext cx="8244900" cy="365700"/>
          </a:xfrm>
          <a:prstGeom prst="rect">
            <a:avLst/>
          </a:prstGeom>
        </p:spPr>
        <p:txBody>
          <a:bodyPr spcFirstLastPara="1" wrap="square" lIns="0" tIns="0" rIns="0" bIns="0" anchor="t" anchorCtr="0">
            <a:spAutoFit/>
          </a:bodyPr>
          <a:lstStyle>
            <a:lvl1pPr lvl="0" rtl="0">
              <a:spcBef>
                <a:spcPts val="0"/>
              </a:spcBef>
              <a:spcAft>
                <a:spcPts val="0"/>
              </a:spcAft>
              <a:buClr>
                <a:schemeClr val="lt2"/>
              </a:buClr>
              <a:buSzPts val="2400"/>
              <a:buFont typeface="Archivo Thin"/>
              <a:buNone/>
              <a:defRPr sz="2400">
                <a:solidFill>
                  <a:schemeClr val="lt2"/>
                </a:solidFill>
                <a:latin typeface="Archivo Thin"/>
                <a:ea typeface="Archivo Thin"/>
                <a:cs typeface="Archivo Thin"/>
                <a:sym typeface="Archivo Thin"/>
              </a:defRPr>
            </a:lvl1pPr>
            <a:lvl2pPr lvl="1"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2pPr>
            <a:lvl3pPr lvl="2"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3pPr>
            <a:lvl4pPr lvl="3"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4pPr>
            <a:lvl5pPr lvl="4"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5pPr>
            <a:lvl6pPr lvl="5"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6pPr>
            <a:lvl7pPr lvl="6"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7pPr>
            <a:lvl8pPr lvl="7"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8pPr>
            <a:lvl9pPr lvl="8"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9pPr>
          </a:lstStyle>
          <a:p>
            <a:endParaRPr/>
          </a:p>
        </p:txBody>
      </p:sp>
      <p:cxnSp>
        <p:nvCxnSpPr>
          <p:cNvPr id="87" name="Google Shape;87;p9"/>
          <p:cNvCxnSpPr/>
          <p:nvPr/>
        </p:nvCxnSpPr>
        <p:spPr>
          <a:xfrm rot="10800000">
            <a:off x="8854448" y="347325"/>
            <a:ext cx="0" cy="4297800"/>
          </a:xfrm>
          <a:prstGeom prst="straightConnector1">
            <a:avLst/>
          </a:prstGeom>
          <a:noFill/>
          <a:ln w="9525" cap="flat" cmpd="sng">
            <a:solidFill>
              <a:srgbClr val="D9D9D9"/>
            </a:solidFill>
            <a:prstDash val="solid"/>
            <a:round/>
            <a:headEnd type="none" w="sm" len="sm"/>
            <a:tailEnd type="none" w="sm" len="sm"/>
          </a:ln>
        </p:spPr>
      </p:cxnSp>
      <p:sp>
        <p:nvSpPr>
          <p:cNvPr id="88" name="Google Shape;88;p9"/>
          <p:cNvSpPr>
            <a:spLocks noGrp="1"/>
          </p:cNvSpPr>
          <p:nvPr>
            <p:ph type="pic" idx="2"/>
          </p:nvPr>
        </p:nvSpPr>
        <p:spPr>
          <a:xfrm>
            <a:off x="1356300" y="1056150"/>
            <a:ext cx="914400" cy="914400"/>
          </a:xfrm>
          <a:prstGeom prst="ellipse">
            <a:avLst/>
          </a:prstGeom>
          <a:noFill/>
          <a:ln>
            <a:noFill/>
          </a:ln>
        </p:spPr>
      </p:sp>
      <p:sp>
        <p:nvSpPr>
          <p:cNvPr id="89" name="Google Shape;89;p9"/>
          <p:cNvSpPr txBox="1">
            <a:spLocks noGrp="1"/>
          </p:cNvSpPr>
          <p:nvPr>
            <p:ph type="subTitle" idx="1"/>
          </p:nvPr>
        </p:nvSpPr>
        <p:spPr>
          <a:xfrm>
            <a:off x="670500" y="2122950"/>
            <a:ext cx="2286000" cy="215100"/>
          </a:xfrm>
          <a:prstGeom prst="rect">
            <a:avLst/>
          </a:prstGeom>
        </p:spPr>
        <p:txBody>
          <a:bodyPr spcFirstLastPara="1" wrap="square" lIns="0" tIns="0" rIns="0" bIns="0" anchor="t" anchorCtr="0">
            <a:spAutoFit/>
          </a:bodyPr>
          <a:lstStyle>
            <a:lvl1pPr lvl="0" algn="ctr" rtl="0">
              <a:spcBef>
                <a:spcPts val="0"/>
              </a:spcBef>
              <a:spcAft>
                <a:spcPts val="0"/>
              </a:spcAft>
              <a:buClr>
                <a:schemeClr val="lt2"/>
              </a:buClr>
              <a:buSzPts val="1400"/>
              <a:buFont typeface="Archivo Light"/>
              <a:buNone/>
              <a:defRPr sz="1400">
                <a:solidFill>
                  <a:schemeClr val="lt2"/>
                </a:solidFill>
                <a:latin typeface="Archivo Light"/>
                <a:ea typeface="Archivo Light"/>
                <a:cs typeface="Archivo Light"/>
                <a:sym typeface="Archivo Light"/>
              </a:defRPr>
            </a:lvl1pPr>
            <a:lvl2pPr lvl="1" algn="ctr" rtl="0">
              <a:spcBef>
                <a:spcPts val="0"/>
              </a:spcBef>
              <a:spcAft>
                <a:spcPts val="0"/>
              </a:spcAft>
              <a:buSzPts val="1400"/>
              <a:buFont typeface="Archivo Light"/>
              <a:buNone/>
              <a:defRPr>
                <a:latin typeface="Archivo Light"/>
                <a:ea typeface="Archivo Light"/>
                <a:cs typeface="Archivo Light"/>
                <a:sym typeface="Archivo Light"/>
              </a:defRPr>
            </a:lvl2pPr>
            <a:lvl3pPr lvl="2" algn="ctr" rtl="0">
              <a:spcBef>
                <a:spcPts val="0"/>
              </a:spcBef>
              <a:spcAft>
                <a:spcPts val="0"/>
              </a:spcAft>
              <a:buSzPts val="1400"/>
              <a:buFont typeface="Archivo Light"/>
              <a:buNone/>
              <a:defRPr>
                <a:latin typeface="Archivo Light"/>
                <a:ea typeface="Archivo Light"/>
                <a:cs typeface="Archivo Light"/>
                <a:sym typeface="Archivo Light"/>
              </a:defRPr>
            </a:lvl3pPr>
            <a:lvl4pPr lvl="3" algn="ctr" rtl="0">
              <a:spcBef>
                <a:spcPts val="0"/>
              </a:spcBef>
              <a:spcAft>
                <a:spcPts val="0"/>
              </a:spcAft>
              <a:buSzPts val="1400"/>
              <a:buFont typeface="Archivo Light"/>
              <a:buNone/>
              <a:defRPr>
                <a:latin typeface="Archivo Light"/>
                <a:ea typeface="Archivo Light"/>
                <a:cs typeface="Archivo Light"/>
                <a:sym typeface="Archivo Light"/>
              </a:defRPr>
            </a:lvl4pPr>
            <a:lvl5pPr lvl="4" algn="ctr" rtl="0">
              <a:spcBef>
                <a:spcPts val="0"/>
              </a:spcBef>
              <a:spcAft>
                <a:spcPts val="0"/>
              </a:spcAft>
              <a:buSzPts val="1400"/>
              <a:buFont typeface="Archivo Light"/>
              <a:buNone/>
              <a:defRPr>
                <a:latin typeface="Archivo Light"/>
                <a:ea typeface="Archivo Light"/>
                <a:cs typeface="Archivo Light"/>
                <a:sym typeface="Archivo Light"/>
              </a:defRPr>
            </a:lvl5pPr>
            <a:lvl6pPr lvl="5" algn="ctr" rtl="0">
              <a:spcBef>
                <a:spcPts val="0"/>
              </a:spcBef>
              <a:spcAft>
                <a:spcPts val="0"/>
              </a:spcAft>
              <a:buSzPts val="1400"/>
              <a:buFont typeface="Archivo Light"/>
              <a:buNone/>
              <a:defRPr>
                <a:latin typeface="Archivo Light"/>
                <a:ea typeface="Archivo Light"/>
                <a:cs typeface="Archivo Light"/>
                <a:sym typeface="Archivo Light"/>
              </a:defRPr>
            </a:lvl6pPr>
            <a:lvl7pPr lvl="6" algn="ctr" rtl="0">
              <a:spcBef>
                <a:spcPts val="0"/>
              </a:spcBef>
              <a:spcAft>
                <a:spcPts val="0"/>
              </a:spcAft>
              <a:buSzPts val="1400"/>
              <a:buFont typeface="Archivo Light"/>
              <a:buNone/>
              <a:defRPr>
                <a:latin typeface="Archivo Light"/>
                <a:ea typeface="Archivo Light"/>
                <a:cs typeface="Archivo Light"/>
                <a:sym typeface="Archivo Light"/>
              </a:defRPr>
            </a:lvl7pPr>
            <a:lvl8pPr lvl="7" algn="ctr" rtl="0">
              <a:spcBef>
                <a:spcPts val="0"/>
              </a:spcBef>
              <a:spcAft>
                <a:spcPts val="0"/>
              </a:spcAft>
              <a:buSzPts val="1400"/>
              <a:buFont typeface="Archivo Light"/>
              <a:buNone/>
              <a:defRPr>
                <a:latin typeface="Archivo Light"/>
                <a:ea typeface="Archivo Light"/>
                <a:cs typeface="Archivo Light"/>
                <a:sym typeface="Archivo Light"/>
              </a:defRPr>
            </a:lvl8pPr>
            <a:lvl9pPr lvl="8" algn="ctr" rtl="0">
              <a:spcBef>
                <a:spcPts val="0"/>
              </a:spcBef>
              <a:spcAft>
                <a:spcPts val="0"/>
              </a:spcAft>
              <a:buSzPts val="1400"/>
              <a:buFont typeface="Archivo Light"/>
              <a:buNone/>
              <a:defRPr>
                <a:latin typeface="Archivo Light"/>
                <a:ea typeface="Archivo Light"/>
                <a:cs typeface="Archivo Light"/>
                <a:sym typeface="Archivo Light"/>
              </a:defRPr>
            </a:lvl9pPr>
          </a:lstStyle>
          <a:p>
            <a:endParaRPr/>
          </a:p>
        </p:txBody>
      </p:sp>
      <p:sp>
        <p:nvSpPr>
          <p:cNvPr id="90" name="Google Shape;90;p9"/>
          <p:cNvSpPr txBox="1">
            <a:spLocks noGrp="1"/>
          </p:cNvSpPr>
          <p:nvPr>
            <p:ph type="body" idx="3"/>
          </p:nvPr>
        </p:nvSpPr>
        <p:spPr>
          <a:xfrm>
            <a:off x="670500" y="2368161"/>
            <a:ext cx="2286000" cy="365700"/>
          </a:xfrm>
          <a:prstGeom prst="rect">
            <a:avLst/>
          </a:prstGeom>
        </p:spPr>
        <p:txBody>
          <a:bodyPr spcFirstLastPara="1" wrap="square" lIns="0" tIns="0" rIns="0" bIns="0" anchor="t" anchorCtr="0">
            <a:normAutofit/>
          </a:bodyPr>
          <a:lstStyle>
            <a:lvl1pPr marL="457200" lvl="0"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sp>
        <p:nvSpPr>
          <p:cNvPr id="91" name="Google Shape;91;p9"/>
          <p:cNvSpPr txBox="1">
            <a:spLocks noGrp="1"/>
          </p:cNvSpPr>
          <p:nvPr>
            <p:ph type="subTitle" idx="4"/>
          </p:nvPr>
        </p:nvSpPr>
        <p:spPr>
          <a:xfrm>
            <a:off x="3185100" y="2122950"/>
            <a:ext cx="2286000" cy="215100"/>
          </a:xfrm>
          <a:prstGeom prst="rect">
            <a:avLst/>
          </a:prstGeom>
        </p:spPr>
        <p:txBody>
          <a:bodyPr spcFirstLastPara="1" wrap="square" lIns="0" tIns="0" rIns="0" bIns="0" anchor="t" anchorCtr="0">
            <a:spAutoFit/>
          </a:bodyPr>
          <a:lstStyle>
            <a:lvl1pPr lvl="0" algn="ctr" rtl="0">
              <a:spcBef>
                <a:spcPts val="0"/>
              </a:spcBef>
              <a:spcAft>
                <a:spcPts val="0"/>
              </a:spcAft>
              <a:buClr>
                <a:schemeClr val="lt2"/>
              </a:buClr>
              <a:buSzPts val="1400"/>
              <a:buFont typeface="Archivo Light"/>
              <a:buNone/>
              <a:defRPr sz="1400">
                <a:solidFill>
                  <a:schemeClr val="lt2"/>
                </a:solidFill>
                <a:latin typeface="Archivo Light"/>
                <a:ea typeface="Archivo Light"/>
                <a:cs typeface="Archivo Light"/>
                <a:sym typeface="Archivo Light"/>
              </a:defRPr>
            </a:lvl1pPr>
            <a:lvl2pPr lvl="1" algn="ctr" rtl="0">
              <a:spcBef>
                <a:spcPts val="0"/>
              </a:spcBef>
              <a:spcAft>
                <a:spcPts val="0"/>
              </a:spcAft>
              <a:buSzPts val="1400"/>
              <a:buFont typeface="Archivo Light"/>
              <a:buNone/>
              <a:defRPr>
                <a:latin typeface="Archivo Light"/>
                <a:ea typeface="Archivo Light"/>
                <a:cs typeface="Archivo Light"/>
                <a:sym typeface="Archivo Light"/>
              </a:defRPr>
            </a:lvl2pPr>
            <a:lvl3pPr lvl="2" algn="ctr" rtl="0">
              <a:spcBef>
                <a:spcPts val="0"/>
              </a:spcBef>
              <a:spcAft>
                <a:spcPts val="0"/>
              </a:spcAft>
              <a:buSzPts val="1400"/>
              <a:buFont typeface="Archivo Light"/>
              <a:buNone/>
              <a:defRPr>
                <a:latin typeface="Archivo Light"/>
                <a:ea typeface="Archivo Light"/>
                <a:cs typeface="Archivo Light"/>
                <a:sym typeface="Archivo Light"/>
              </a:defRPr>
            </a:lvl3pPr>
            <a:lvl4pPr lvl="3" algn="ctr" rtl="0">
              <a:spcBef>
                <a:spcPts val="0"/>
              </a:spcBef>
              <a:spcAft>
                <a:spcPts val="0"/>
              </a:spcAft>
              <a:buSzPts val="1400"/>
              <a:buFont typeface="Archivo Light"/>
              <a:buNone/>
              <a:defRPr>
                <a:latin typeface="Archivo Light"/>
                <a:ea typeface="Archivo Light"/>
                <a:cs typeface="Archivo Light"/>
                <a:sym typeface="Archivo Light"/>
              </a:defRPr>
            </a:lvl4pPr>
            <a:lvl5pPr lvl="4" algn="ctr" rtl="0">
              <a:spcBef>
                <a:spcPts val="0"/>
              </a:spcBef>
              <a:spcAft>
                <a:spcPts val="0"/>
              </a:spcAft>
              <a:buSzPts val="1400"/>
              <a:buFont typeface="Archivo Light"/>
              <a:buNone/>
              <a:defRPr>
                <a:latin typeface="Archivo Light"/>
                <a:ea typeface="Archivo Light"/>
                <a:cs typeface="Archivo Light"/>
                <a:sym typeface="Archivo Light"/>
              </a:defRPr>
            </a:lvl5pPr>
            <a:lvl6pPr lvl="5" algn="ctr" rtl="0">
              <a:spcBef>
                <a:spcPts val="0"/>
              </a:spcBef>
              <a:spcAft>
                <a:spcPts val="0"/>
              </a:spcAft>
              <a:buSzPts val="1400"/>
              <a:buFont typeface="Archivo Light"/>
              <a:buNone/>
              <a:defRPr>
                <a:latin typeface="Archivo Light"/>
                <a:ea typeface="Archivo Light"/>
                <a:cs typeface="Archivo Light"/>
                <a:sym typeface="Archivo Light"/>
              </a:defRPr>
            </a:lvl6pPr>
            <a:lvl7pPr lvl="6" algn="ctr" rtl="0">
              <a:spcBef>
                <a:spcPts val="0"/>
              </a:spcBef>
              <a:spcAft>
                <a:spcPts val="0"/>
              </a:spcAft>
              <a:buSzPts val="1400"/>
              <a:buFont typeface="Archivo Light"/>
              <a:buNone/>
              <a:defRPr>
                <a:latin typeface="Archivo Light"/>
                <a:ea typeface="Archivo Light"/>
                <a:cs typeface="Archivo Light"/>
                <a:sym typeface="Archivo Light"/>
              </a:defRPr>
            </a:lvl7pPr>
            <a:lvl8pPr lvl="7" algn="ctr" rtl="0">
              <a:spcBef>
                <a:spcPts val="0"/>
              </a:spcBef>
              <a:spcAft>
                <a:spcPts val="0"/>
              </a:spcAft>
              <a:buSzPts val="1400"/>
              <a:buFont typeface="Archivo Light"/>
              <a:buNone/>
              <a:defRPr>
                <a:latin typeface="Archivo Light"/>
                <a:ea typeface="Archivo Light"/>
                <a:cs typeface="Archivo Light"/>
                <a:sym typeface="Archivo Light"/>
              </a:defRPr>
            </a:lvl8pPr>
            <a:lvl9pPr lvl="8" algn="ctr" rtl="0">
              <a:spcBef>
                <a:spcPts val="0"/>
              </a:spcBef>
              <a:spcAft>
                <a:spcPts val="0"/>
              </a:spcAft>
              <a:buSzPts val="1400"/>
              <a:buFont typeface="Archivo Light"/>
              <a:buNone/>
              <a:defRPr>
                <a:latin typeface="Archivo Light"/>
                <a:ea typeface="Archivo Light"/>
                <a:cs typeface="Archivo Light"/>
                <a:sym typeface="Archivo Light"/>
              </a:defRPr>
            </a:lvl9pPr>
          </a:lstStyle>
          <a:p>
            <a:endParaRPr/>
          </a:p>
        </p:txBody>
      </p:sp>
      <p:sp>
        <p:nvSpPr>
          <p:cNvPr id="92" name="Google Shape;92;p9"/>
          <p:cNvSpPr txBox="1">
            <a:spLocks noGrp="1"/>
          </p:cNvSpPr>
          <p:nvPr>
            <p:ph type="body" idx="5"/>
          </p:nvPr>
        </p:nvSpPr>
        <p:spPr>
          <a:xfrm>
            <a:off x="3185100" y="2368161"/>
            <a:ext cx="2286000" cy="365700"/>
          </a:xfrm>
          <a:prstGeom prst="rect">
            <a:avLst/>
          </a:prstGeom>
        </p:spPr>
        <p:txBody>
          <a:bodyPr spcFirstLastPara="1" wrap="square" lIns="0" tIns="0" rIns="0" bIns="0" anchor="t" anchorCtr="0">
            <a:normAutofit/>
          </a:bodyPr>
          <a:lstStyle>
            <a:lvl1pPr marL="457200" lvl="0"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sp>
        <p:nvSpPr>
          <p:cNvPr id="93" name="Google Shape;93;p9"/>
          <p:cNvSpPr txBox="1">
            <a:spLocks noGrp="1"/>
          </p:cNvSpPr>
          <p:nvPr>
            <p:ph type="subTitle" idx="6"/>
          </p:nvPr>
        </p:nvSpPr>
        <p:spPr>
          <a:xfrm>
            <a:off x="5699700" y="2122950"/>
            <a:ext cx="2286000" cy="215100"/>
          </a:xfrm>
          <a:prstGeom prst="rect">
            <a:avLst/>
          </a:prstGeom>
        </p:spPr>
        <p:txBody>
          <a:bodyPr spcFirstLastPara="1" wrap="square" lIns="0" tIns="0" rIns="0" bIns="0" anchor="t" anchorCtr="0">
            <a:spAutoFit/>
          </a:bodyPr>
          <a:lstStyle>
            <a:lvl1pPr lvl="0" algn="ctr" rtl="0">
              <a:spcBef>
                <a:spcPts val="0"/>
              </a:spcBef>
              <a:spcAft>
                <a:spcPts val="0"/>
              </a:spcAft>
              <a:buClr>
                <a:schemeClr val="lt2"/>
              </a:buClr>
              <a:buSzPts val="1400"/>
              <a:buFont typeface="Archivo Light"/>
              <a:buNone/>
              <a:defRPr sz="1400">
                <a:solidFill>
                  <a:schemeClr val="lt2"/>
                </a:solidFill>
                <a:latin typeface="Archivo Light"/>
                <a:ea typeface="Archivo Light"/>
                <a:cs typeface="Archivo Light"/>
                <a:sym typeface="Archivo Light"/>
              </a:defRPr>
            </a:lvl1pPr>
            <a:lvl2pPr lvl="1" algn="ctr" rtl="0">
              <a:spcBef>
                <a:spcPts val="0"/>
              </a:spcBef>
              <a:spcAft>
                <a:spcPts val="0"/>
              </a:spcAft>
              <a:buSzPts val="1400"/>
              <a:buFont typeface="Archivo Light"/>
              <a:buNone/>
              <a:defRPr>
                <a:latin typeface="Archivo Light"/>
                <a:ea typeface="Archivo Light"/>
                <a:cs typeface="Archivo Light"/>
                <a:sym typeface="Archivo Light"/>
              </a:defRPr>
            </a:lvl2pPr>
            <a:lvl3pPr lvl="2" algn="ctr" rtl="0">
              <a:spcBef>
                <a:spcPts val="0"/>
              </a:spcBef>
              <a:spcAft>
                <a:spcPts val="0"/>
              </a:spcAft>
              <a:buSzPts val="1400"/>
              <a:buFont typeface="Archivo Light"/>
              <a:buNone/>
              <a:defRPr>
                <a:latin typeface="Archivo Light"/>
                <a:ea typeface="Archivo Light"/>
                <a:cs typeface="Archivo Light"/>
                <a:sym typeface="Archivo Light"/>
              </a:defRPr>
            </a:lvl3pPr>
            <a:lvl4pPr lvl="3" algn="ctr" rtl="0">
              <a:spcBef>
                <a:spcPts val="0"/>
              </a:spcBef>
              <a:spcAft>
                <a:spcPts val="0"/>
              </a:spcAft>
              <a:buSzPts val="1400"/>
              <a:buFont typeface="Archivo Light"/>
              <a:buNone/>
              <a:defRPr>
                <a:latin typeface="Archivo Light"/>
                <a:ea typeface="Archivo Light"/>
                <a:cs typeface="Archivo Light"/>
                <a:sym typeface="Archivo Light"/>
              </a:defRPr>
            </a:lvl4pPr>
            <a:lvl5pPr lvl="4" algn="ctr" rtl="0">
              <a:spcBef>
                <a:spcPts val="0"/>
              </a:spcBef>
              <a:spcAft>
                <a:spcPts val="0"/>
              </a:spcAft>
              <a:buSzPts val="1400"/>
              <a:buFont typeface="Archivo Light"/>
              <a:buNone/>
              <a:defRPr>
                <a:latin typeface="Archivo Light"/>
                <a:ea typeface="Archivo Light"/>
                <a:cs typeface="Archivo Light"/>
                <a:sym typeface="Archivo Light"/>
              </a:defRPr>
            </a:lvl5pPr>
            <a:lvl6pPr lvl="5" algn="ctr" rtl="0">
              <a:spcBef>
                <a:spcPts val="0"/>
              </a:spcBef>
              <a:spcAft>
                <a:spcPts val="0"/>
              </a:spcAft>
              <a:buSzPts val="1400"/>
              <a:buFont typeface="Archivo Light"/>
              <a:buNone/>
              <a:defRPr>
                <a:latin typeface="Archivo Light"/>
                <a:ea typeface="Archivo Light"/>
                <a:cs typeface="Archivo Light"/>
                <a:sym typeface="Archivo Light"/>
              </a:defRPr>
            </a:lvl6pPr>
            <a:lvl7pPr lvl="6" algn="ctr" rtl="0">
              <a:spcBef>
                <a:spcPts val="0"/>
              </a:spcBef>
              <a:spcAft>
                <a:spcPts val="0"/>
              </a:spcAft>
              <a:buSzPts val="1400"/>
              <a:buFont typeface="Archivo Light"/>
              <a:buNone/>
              <a:defRPr>
                <a:latin typeface="Archivo Light"/>
                <a:ea typeface="Archivo Light"/>
                <a:cs typeface="Archivo Light"/>
                <a:sym typeface="Archivo Light"/>
              </a:defRPr>
            </a:lvl7pPr>
            <a:lvl8pPr lvl="7" algn="ctr" rtl="0">
              <a:spcBef>
                <a:spcPts val="0"/>
              </a:spcBef>
              <a:spcAft>
                <a:spcPts val="0"/>
              </a:spcAft>
              <a:buSzPts val="1400"/>
              <a:buFont typeface="Archivo Light"/>
              <a:buNone/>
              <a:defRPr>
                <a:latin typeface="Archivo Light"/>
                <a:ea typeface="Archivo Light"/>
                <a:cs typeface="Archivo Light"/>
                <a:sym typeface="Archivo Light"/>
              </a:defRPr>
            </a:lvl8pPr>
            <a:lvl9pPr lvl="8" algn="ctr" rtl="0">
              <a:spcBef>
                <a:spcPts val="0"/>
              </a:spcBef>
              <a:spcAft>
                <a:spcPts val="0"/>
              </a:spcAft>
              <a:buSzPts val="1400"/>
              <a:buFont typeface="Archivo Light"/>
              <a:buNone/>
              <a:defRPr>
                <a:latin typeface="Archivo Light"/>
                <a:ea typeface="Archivo Light"/>
                <a:cs typeface="Archivo Light"/>
                <a:sym typeface="Archivo Light"/>
              </a:defRPr>
            </a:lvl9pPr>
          </a:lstStyle>
          <a:p>
            <a:endParaRPr/>
          </a:p>
        </p:txBody>
      </p:sp>
      <p:sp>
        <p:nvSpPr>
          <p:cNvPr id="94" name="Google Shape;94;p9"/>
          <p:cNvSpPr txBox="1">
            <a:spLocks noGrp="1"/>
          </p:cNvSpPr>
          <p:nvPr>
            <p:ph type="body" idx="7"/>
          </p:nvPr>
        </p:nvSpPr>
        <p:spPr>
          <a:xfrm>
            <a:off x="5699700" y="2368161"/>
            <a:ext cx="2286000" cy="365700"/>
          </a:xfrm>
          <a:prstGeom prst="rect">
            <a:avLst/>
          </a:prstGeom>
        </p:spPr>
        <p:txBody>
          <a:bodyPr spcFirstLastPara="1" wrap="square" lIns="0" tIns="0" rIns="0" bIns="0" anchor="t" anchorCtr="0">
            <a:normAutofit/>
          </a:bodyPr>
          <a:lstStyle>
            <a:lvl1pPr marL="457200" lvl="0"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sp>
        <p:nvSpPr>
          <p:cNvPr id="95" name="Google Shape;95;p9"/>
          <p:cNvSpPr>
            <a:spLocks noGrp="1"/>
          </p:cNvSpPr>
          <p:nvPr>
            <p:ph type="pic" idx="8"/>
          </p:nvPr>
        </p:nvSpPr>
        <p:spPr>
          <a:xfrm>
            <a:off x="3870900" y="1056150"/>
            <a:ext cx="914400" cy="914400"/>
          </a:xfrm>
          <a:prstGeom prst="ellipse">
            <a:avLst/>
          </a:prstGeom>
          <a:noFill/>
          <a:ln>
            <a:noFill/>
          </a:ln>
        </p:spPr>
      </p:sp>
      <p:sp>
        <p:nvSpPr>
          <p:cNvPr id="96" name="Google Shape;96;p9"/>
          <p:cNvSpPr>
            <a:spLocks noGrp="1"/>
          </p:cNvSpPr>
          <p:nvPr>
            <p:ph type="pic" idx="9"/>
          </p:nvPr>
        </p:nvSpPr>
        <p:spPr>
          <a:xfrm>
            <a:off x="6385500" y="1056150"/>
            <a:ext cx="914400" cy="914400"/>
          </a:xfrm>
          <a:prstGeom prst="ellipse">
            <a:avLst/>
          </a:prstGeom>
          <a:noFill/>
          <a:ln>
            <a:noFill/>
          </a:ln>
        </p:spPr>
      </p:sp>
      <p:sp>
        <p:nvSpPr>
          <p:cNvPr id="97" name="Google Shape;97;p9"/>
          <p:cNvSpPr>
            <a:spLocks noGrp="1"/>
          </p:cNvSpPr>
          <p:nvPr>
            <p:ph type="pic" idx="13"/>
          </p:nvPr>
        </p:nvSpPr>
        <p:spPr>
          <a:xfrm>
            <a:off x="1356300" y="3049650"/>
            <a:ext cx="914400" cy="914400"/>
          </a:xfrm>
          <a:prstGeom prst="ellipse">
            <a:avLst/>
          </a:prstGeom>
          <a:noFill/>
          <a:ln>
            <a:noFill/>
          </a:ln>
        </p:spPr>
      </p:sp>
      <p:sp>
        <p:nvSpPr>
          <p:cNvPr id="98" name="Google Shape;98;p9"/>
          <p:cNvSpPr txBox="1">
            <a:spLocks noGrp="1"/>
          </p:cNvSpPr>
          <p:nvPr>
            <p:ph type="subTitle" idx="14"/>
          </p:nvPr>
        </p:nvSpPr>
        <p:spPr>
          <a:xfrm>
            <a:off x="670500" y="4116450"/>
            <a:ext cx="2286000" cy="215100"/>
          </a:xfrm>
          <a:prstGeom prst="rect">
            <a:avLst/>
          </a:prstGeom>
        </p:spPr>
        <p:txBody>
          <a:bodyPr spcFirstLastPara="1" wrap="square" lIns="0" tIns="0" rIns="0" bIns="0" anchor="t" anchorCtr="0">
            <a:spAutoFit/>
          </a:bodyPr>
          <a:lstStyle>
            <a:lvl1pPr lvl="0" algn="ctr" rtl="0">
              <a:spcBef>
                <a:spcPts val="0"/>
              </a:spcBef>
              <a:spcAft>
                <a:spcPts val="0"/>
              </a:spcAft>
              <a:buClr>
                <a:schemeClr val="lt2"/>
              </a:buClr>
              <a:buSzPts val="1400"/>
              <a:buFont typeface="Archivo Light"/>
              <a:buNone/>
              <a:defRPr sz="1400">
                <a:solidFill>
                  <a:schemeClr val="lt2"/>
                </a:solidFill>
                <a:latin typeface="Archivo Light"/>
                <a:ea typeface="Archivo Light"/>
                <a:cs typeface="Archivo Light"/>
                <a:sym typeface="Archivo Light"/>
              </a:defRPr>
            </a:lvl1pPr>
            <a:lvl2pPr lvl="1" algn="ctr" rtl="0">
              <a:spcBef>
                <a:spcPts val="0"/>
              </a:spcBef>
              <a:spcAft>
                <a:spcPts val="0"/>
              </a:spcAft>
              <a:buSzPts val="1400"/>
              <a:buFont typeface="Archivo Light"/>
              <a:buNone/>
              <a:defRPr>
                <a:latin typeface="Archivo Light"/>
                <a:ea typeface="Archivo Light"/>
                <a:cs typeface="Archivo Light"/>
                <a:sym typeface="Archivo Light"/>
              </a:defRPr>
            </a:lvl2pPr>
            <a:lvl3pPr lvl="2" algn="ctr" rtl="0">
              <a:spcBef>
                <a:spcPts val="0"/>
              </a:spcBef>
              <a:spcAft>
                <a:spcPts val="0"/>
              </a:spcAft>
              <a:buSzPts val="1400"/>
              <a:buFont typeface="Archivo Light"/>
              <a:buNone/>
              <a:defRPr>
                <a:latin typeface="Archivo Light"/>
                <a:ea typeface="Archivo Light"/>
                <a:cs typeface="Archivo Light"/>
                <a:sym typeface="Archivo Light"/>
              </a:defRPr>
            </a:lvl3pPr>
            <a:lvl4pPr lvl="3" algn="ctr" rtl="0">
              <a:spcBef>
                <a:spcPts val="0"/>
              </a:spcBef>
              <a:spcAft>
                <a:spcPts val="0"/>
              </a:spcAft>
              <a:buSzPts val="1400"/>
              <a:buFont typeface="Archivo Light"/>
              <a:buNone/>
              <a:defRPr>
                <a:latin typeface="Archivo Light"/>
                <a:ea typeface="Archivo Light"/>
                <a:cs typeface="Archivo Light"/>
                <a:sym typeface="Archivo Light"/>
              </a:defRPr>
            </a:lvl4pPr>
            <a:lvl5pPr lvl="4" algn="ctr" rtl="0">
              <a:spcBef>
                <a:spcPts val="0"/>
              </a:spcBef>
              <a:spcAft>
                <a:spcPts val="0"/>
              </a:spcAft>
              <a:buSzPts val="1400"/>
              <a:buFont typeface="Archivo Light"/>
              <a:buNone/>
              <a:defRPr>
                <a:latin typeface="Archivo Light"/>
                <a:ea typeface="Archivo Light"/>
                <a:cs typeface="Archivo Light"/>
                <a:sym typeface="Archivo Light"/>
              </a:defRPr>
            </a:lvl5pPr>
            <a:lvl6pPr lvl="5" algn="ctr" rtl="0">
              <a:spcBef>
                <a:spcPts val="0"/>
              </a:spcBef>
              <a:spcAft>
                <a:spcPts val="0"/>
              </a:spcAft>
              <a:buSzPts val="1400"/>
              <a:buFont typeface="Archivo Light"/>
              <a:buNone/>
              <a:defRPr>
                <a:latin typeface="Archivo Light"/>
                <a:ea typeface="Archivo Light"/>
                <a:cs typeface="Archivo Light"/>
                <a:sym typeface="Archivo Light"/>
              </a:defRPr>
            </a:lvl6pPr>
            <a:lvl7pPr lvl="6" algn="ctr" rtl="0">
              <a:spcBef>
                <a:spcPts val="0"/>
              </a:spcBef>
              <a:spcAft>
                <a:spcPts val="0"/>
              </a:spcAft>
              <a:buSzPts val="1400"/>
              <a:buFont typeface="Archivo Light"/>
              <a:buNone/>
              <a:defRPr>
                <a:latin typeface="Archivo Light"/>
                <a:ea typeface="Archivo Light"/>
                <a:cs typeface="Archivo Light"/>
                <a:sym typeface="Archivo Light"/>
              </a:defRPr>
            </a:lvl7pPr>
            <a:lvl8pPr lvl="7" algn="ctr" rtl="0">
              <a:spcBef>
                <a:spcPts val="0"/>
              </a:spcBef>
              <a:spcAft>
                <a:spcPts val="0"/>
              </a:spcAft>
              <a:buSzPts val="1400"/>
              <a:buFont typeface="Archivo Light"/>
              <a:buNone/>
              <a:defRPr>
                <a:latin typeface="Archivo Light"/>
                <a:ea typeface="Archivo Light"/>
                <a:cs typeface="Archivo Light"/>
                <a:sym typeface="Archivo Light"/>
              </a:defRPr>
            </a:lvl8pPr>
            <a:lvl9pPr lvl="8" algn="ctr" rtl="0">
              <a:spcBef>
                <a:spcPts val="0"/>
              </a:spcBef>
              <a:spcAft>
                <a:spcPts val="0"/>
              </a:spcAft>
              <a:buSzPts val="1400"/>
              <a:buFont typeface="Archivo Light"/>
              <a:buNone/>
              <a:defRPr>
                <a:latin typeface="Archivo Light"/>
                <a:ea typeface="Archivo Light"/>
                <a:cs typeface="Archivo Light"/>
                <a:sym typeface="Archivo Light"/>
              </a:defRPr>
            </a:lvl9pPr>
          </a:lstStyle>
          <a:p>
            <a:endParaRPr/>
          </a:p>
        </p:txBody>
      </p:sp>
      <p:sp>
        <p:nvSpPr>
          <p:cNvPr id="99" name="Google Shape;99;p9"/>
          <p:cNvSpPr txBox="1">
            <a:spLocks noGrp="1"/>
          </p:cNvSpPr>
          <p:nvPr>
            <p:ph type="body" idx="15"/>
          </p:nvPr>
        </p:nvSpPr>
        <p:spPr>
          <a:xfrm>
            <a:off x="670500" y="4361661"/>
            <a:ext cx="2286000" cy="365700"/>
          </a:xfrm>
          <a:prstGeom prst="rect">
            <a:avLst/>
          </a:prstGeom>
        </p:spPr>
        <p:txBody>
          <a:bodyPr spcFirstLastPara="1" wrap="square" lIns="0" tIns="0" rIns="0" bIns="0" anchor="t" anchorCtr="0">
            <a:normAutofit/>
          </a:bodyPr>
          <a:lstStyle>
            <a:lvl1pPr marL="457200" lvl="0"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sp>
        <p:nvSpPr>
          <p:cNvPr id="100" name="Google Shape;100;p9"/>
          <p:cNvSpPr txBox="1">
            <a:spLocks noGrp="1"/>
          </p:cNvSpPr>
          <p:nvPr>
            <p:ph type="subTitle" idx="16"/>
          </p:nvPr>
        </p:nvSpPr>
        <p:spPr>
          <a:xfrm>
            <a:off x="3185100" y="4116450"/>
            <a:ext cx="2286000" cy="215100"/>
          </a:xfrm>
          <a:prstGeom prst="rect">
            <a:avLst/>
          </a:prstGeom>
        </p:spPr>
        <p:txBody>
          <a:bodyPr spcFirstLastPara="1" wrap="square" lIns="0" tIns="0" rIns="0" bIns="0" anchor="t" anchorCtr="0">
            <a:spAutoFit/>
          </a:bodyPr>
          <a:lstStyle>
            <a:lvl1pPr lvl="0" algn="ctr" rtl="0">
              <a:spcBef>
                <a:spcPts val="0"/>
              </a:spcBef>
              <a:spcAft>
                <a:spcPts val="0"/>
              </a:spcAft>
              <a:buClr>
                <a:schemeClr val="lt2"/>
              </a:buClr>
              <a:buSzPts val="1400"/>
              <a:buFont typeface="Archivo Light"/>
              <a:buNone/>
              <a:defRPr sz="1400">
                <a:solidFill>
                  <a:schemeClr val="lt2"/>
                </a:solidFill>
                <a:latin typeface="Archivo Light"/>
                <a:ea typeface="Archivo Light"/>
                <a:cs typeface="Archivo Light"/>
                <a:sym typeface="Archivo Light"/>
              </a:defRPr>
            </a:lvl1pPr>
            <a:lvl2pPr lvl="1" algn="ctr" rtl="0">
              <a:spcBef>
                <a:spcPts val="0"/>
              </a:spcBef>
              <a:spcAft>
                <a:spcPts val="0"/>
              </a:spcAft>
              <a:buSzPts val="1400"/>
              <a:buFont typeface="Archivo Light"/>
              <a:buNone/>
              <a:defRPr>
                <a:latin typeface="Archivo Light"/>
                <a:ea typeface="Archivo Light"/>
                <a:cs typeface="Archivo Light"/>
                <a:sym typeface="Archivo Light"/>
              </a:defRPr>
            </a:lvl2pPr>
            <a:lvl3pPr lvl="2" algn="ctr" rtl="0">
              <a:spcBef>
                <a:spcPts val="0"/>
              </a:spcBef>
              <a:spcAft>
                <a:spcPts val="0"/>
              </a:spcAft>
              <a:buSzPts val="1400"/>
              <a:buFont typeface="Archivo Light"/>
              <a:buNone/>
              <a:defRPr>
                <a:latin typeface="Archivo Light"/>
                <a:ea typeface="Archivo Light"/>
                <a:cs typeface="Archivo Light"/>
                <a:sym typeface="Archivo Light"/>
              </a:defRPr>
            </a:lvl3pPr>
            <a:lvl4pPr lvl="3" algn="ctr" rtl="0">
              <a:spcBef>
                <a:spcPts val="0"/>
              </a:spcBef>
              <a:spcAft>
                <a:spcPts val="0"/>
              </a:spcAft>
              <a:buSzPts val="1400"/>
              <a:buFont typeface="Archivo Light"/>
              <a:buNone/>
              <a:defRPr>
                <a:latin typeface="Archivo Light"/>
                <a:ea typeface="Archivo Light"/>
                <a:cs typeface="Archivo Light"/>
                <a:sym typeface="Archivo Light"/>
              </a:defRPr>
            </a:lvl4pPr>
            <a:lvl5pPr lvl="4" algn="ctr" rtl="0">
              <a:spcBef>
                <a:spcPts val="0"/>
              </a:spcBef>
              <a:spcAft>
                <a:spcPts val="0"/>
              </a:spcAft>
              <a:buSzPts val="1400"/>
              <a:buFont typeface="Archivo Light"/>
              <a:buNone/>
              <a:defRPr>
                <a:latin typeface="Archivo Light"/>
                <a:ea typeface="Archivo Light"/>
                <a:cs typeface="Archivo Light"/>
                <a:sym typeface="Archivo Light"/>
              </a:defRPr>
            </a:lvl5pPr>
            <a:lvl6pPr lvl="5" algn="ctr" rtl="0">
              <a:spcBef>
                <a:spcPts val="0"/>
              </a:spcBef>
              <a:spcAft>
                <a:spcPts val="0"/>
              </a:spcAft>
              <a:buSzPts val="1400"/>
              <a:buFont typeface="Archivo Light"/>
              <a:buNone/>
              <a:defRPr>
                <a:latin typeface="Archivo Light"/>
                <a:ea typeface="Archivo Light"/>
                <a:cs typeface="Archivo Light"/>
                <a:sym typeface="Archivo Light"/>
              </a:defRPr>
            </a:lvl6pPr>
            <a:lvl7pPr lvl="6" algn="ctr" rtl="0">
              <a:spcBef>
                <a:spcPts val="0"/>
              </a:spcBef>
              <a:spcAft>
                <a:spcPts val="0"/>
              </a:spcAft>
              <a:buSzPts val="1400"/>
              <a:buFont typeface="Archivo Light"/>
              <a:buNone/>
              <a:defRPr>
                <a:latin typeface="Archivo Light"/>
                <a:ea typeface="Archivo Light"/>
                <a:cs typeface="Archivo Light"/>
                <a:sym typeface="Archivo Light"/>
              </a:defRPr>
            </a:lvl7pPr>
            <a:lvl8pPr lvl="7" algn="ctr" rtl="0">
              <a:spcBef>
                <a:spcPts val="0"/>
              </a:spcBef>
              <a:spcAft>
                <a:spcPts val="0"/>
              </a:spcAft>
              <a:buSzPts val="1400"/>
              <a:buFont typeface="Archivo Light"/>
              <a:buNone/>
              <a:defRPr>
                <a:latin typeface="Archivo Light"/>
                <a:ea typeface="Archivo Light"/>
                <a:cs typeface="Archivo Light"/>
                <a:sym typeface="Archivo Light"/>
              </a:defRPr>
            </a:lvl8pPr>
            <a:lvl9pPr lvl="8" algn="ctr" rtl="0">
              <a:spcBef>
                <a:spcPts val="0"/>
              </a:spcBef>
              <a:spcAft>
                <a:spcPts val="0"/>
              </a:spcAft>
              <a:buSzPts val="1400"/>
              <a:buFont typeface="Archivo Light"/>
              <a:buNone/>
              <a:defRPr>
                <a:latin typeface="Archivo Light"/>
                <a:ea typeface="Archivo Light"/>
                <a:cs typeface="Archivo Light"/>
                <a:sym typeface="Archivo Light"/>
              </a:defRPr>
            </a:lvl9pPr>
          </a:lstStyle>
          <a:p>
            <a:endParaRPr/>
          </a:p>
        </p:txBody>
      </p:sp>
      <p:sp>
        <p:nvSpPr>
          <p:cNvPr id="101" name="Google Shape;101;p9"/>
          <p:cNvSpPr txBox="1">
            <a:spLocks noGrp="1"/>
          </p:cNvSpPr>
          <p:nvPr>
            <p:ph type="body" idx="17"/>
          </p:nvPr>
        </p:nvSpPr>
        <p:spPr>
          <a:xfrm>
            <a:off x="3185100" y="4361661"/>
            <a:ext cx="2286000" cy="365700"/>
          </a:xfrm>
          <a:prstGeom prst="rect">
            <a:avLst/>
          </a:prstGeom>
        </p:spPr>
        <p:txBody>
          <a:bodyPr spcFirstLastPara="1" wrap="square" lIns="0" tIns="0" rIns="0" bIns="0" anchor="t" anchorCtr="0">
            <a:normAutofit/>
          </a:bodyPr>
          <a:lstStyle>
            <a:lvl1pPr marL="457200" lvl="0"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sp>
        <p:nvSpPr>
          <p:cNvPr id="102" name="Google Shape;102;p9"/>
          <p:cNvSpPr txBox="1">
            <a:spLocks noGrp="1"/>
          </p:cNvSpPr>
          <p:nvPr>
            <p:ph type="subTitle" idx="18"/>
          </p:nvPr>
        </p:nvSpPr>
        <p:spPr>
          <a:xfrm>
            <a:off x="5699700" y="4116450"/>
            <a:ext cx="2286000" cy="215100"/>
          </a:xfrm>
          <a:prstGeom prst="rect">
            <a:avLst/>
          </a:prstGeom>
        </p:spPr>
        <p:txBody>
          <a:bodyPr spcFirstLastPara="1" wrap="square" lIns="0" tIns="0" rIns="0" bIns="0" anchor="t" anchorCtr="0">
            <a:spAutoFit/>
          </a:bodyPr>
          <a:lstStyle>
            <a:lvl1pPr lvl="0" algn="ctr" rtl="0">
              <a:spcBef>
                <a:spcPts val="0"/>
              </a:spcBef>
              <a:spcAft>
                <a:spcPts val="0"/>
              </a:spcAft>
              <a:buClr>
                <a:schemeClr val="lt2"/>
              </a:buClr>
              <a:buSzPts val="1400"/>
              <a:buFont typeface="Archivo Light"/>
              <a:buNone/>
              <a:defRPr sz="1400">
                <a:solidFill>
                  <a:schemeClr val="lt2"/>
                </a:solidFill>
                <a:latin typeface="Archivo Light"/>
                <a:ea typeface="Archivo Light"/>
                <a:cs typeface="Archivo Light"/>
                <a:sym typeface="Archivo Light"/>
              </a:defRPr>
            </a:lvl1pPr>
            <a:lvl2pPr lvl="1" algn="ctr" rtl="0">
              <a:spcBef>
                <a:spcPts val="0"/>
              </a:spcBef>
              <a:spcAft>
                <a:spcPts val="0"/>
              </a:spcAft>
              <a:buSzPts val="1400"/>
              <a:buFont typeface="Archivo Light"/>
              <a:buNone/>
              <a:defRPr>
                <a:latin typeface="Archivo Light"/>
                <a:ea typeface="Archivo Light"/>
                <a:cs typeface="Archivo Light"/>
                <a:sym typeface="Archivo Light"/>
              </a:defRPr>
            </a:lvl2pPr>
            <a:lvl3pPr lvl="2" algn="ctr" rtl="0">
              <a:spcBef>
                <a:spcPts val="0"/>
              </a:spcBef>
              <a:spcAft>
                <a:spcPts val="0"/>
              </a:spcAft>
              <a:buSzPts val="1400"/>
              <a:buFont typeface="Archivo Light"/>
              <a:buNone/>
              <a:defRPr>
                <a:latin typeface="Archivo Light"/>
                <a:ea typeface="Archivo Light"/>
                <a:cs typeface="Archivo Light"/>
                <a:sym typeface="Archivo Light"/>
              </a:defRPr>
            </a:lvl3pPr>
            <a:lvl4pPr lvl="3" algn="ctr" rtl="0">
              <a:spcBef>
                <a:spcPts val="0"/>
              </a:spcBef>
              <a:spcAft>
                <a:spcPts val="0"/>
              </a:spcAft>
              <a:buSzPts val="1400"/>
              <a:buFont typeface="Archivo Light"/>
              <a:buNone/>
              <a:defRPr>
                <a:latin typeface="Archivo Light"/>
                <a:ea typeface="Archivo Light"/>
                <a:cs typeface="Archivo Light"/>
                <a:sym typeface="Archivo Light"/>
              </a:defRPr>
            </a:lvl4pPr>
            <a:lvl5pPr lvl="4" algn="ctr" rtl="0">
              <a:spcBef>
                <a:spcPts val="0"/>
              </a:spcBef>
              <a:spcAft>
                <a:spcPts val="0"/>
              </a:spcAft>
              <a:buSzPts val="1400"/>
              <a:buFont typeface="Archivo Light"/>
              <a:buNone/>
              <a:defRPr>
                <a:latin typeface="Archivo Light"/>
                <a:ea typeface="Archivo Light"/>
                <a:cs typeface="Archivo Light"/>
                <a:sym typeface="Archivo Light"/>
              </a:defRPr>
            </a:lvl5pPr>
            <a:lvl6pPr lvl="5" algn="ctr" rtl="0">
              <a:spcBef>
                <a:spcPts val="0"/>
              </a:spcBef>
              <a:spcAft>
                <a:spcPts val="0"/>
              </a:spcAft>
              <a:buSzPts val="1400"/>
              <a:buFont typeface="Archivo Light"/>
              <a:buNone/>
              <a:defRPr>
                <a:latin typeface="Archivo Light"/>
                <a:ea typeface="Archivo Light"/>
                <a:cs typeface="Archivo Light"/>
                <a:sym typeface="Archivo Light"/>
              </a:defRPr>
            </a:lvl6pPr>
            <a:lvl7pPr lvl="6" algn="ctr" rtl="0">
              <a:spcBef>
                <a:spcPts val="0"/>
              </a:spcBef>
              <a:spcAft>
                <a:spcPts val="0"/>
              </a:spcAft>
              <a:buSzPts val="1400"/>
              <a:buFont typeface="Archivo Light"/>
              <a:buNone/>
              <a:defRPr>
                <a:latin typeface="Archivo Light"/>
                <a:ea typeface="Archivo Light"/>
                <a:cs typeface="Archivo Light"/>
                <a:sym typeface="Archivo Light"/>
              </a:defRPr>
            </a:lvl7pPr>
            <a:lvl8pPr lvl="7" algn="ctr" rtl="0">
              <a:spcBef>
                <a:spcPts val="0"/>
              </a:spcBef>
              <a:spcAft>
                <a:spcPts val="0"/>
              </a:spcAft>
              <a:buSzPts val="1400"/>
              <a:buFont typeface="Archivo Light"/>
              <a:buNone/>
              <a:defRPr>
                <a:latin typeface="Archivo Light"/>
                <a:ea typeface="Archivo Light"/>
                <a:cs typeface="Archivo Light"/>
                <a:sym typeface="Archivo Light"/>
              </a:defRPr>
            </a:lvl8pPr>
            <a:lvl9pPr lvl="8" algn="ctr" rtl="0">
              <a:spcBef>
                <a:spcPts val="0"/>
              </a:spcBef>
              <a:spcAft>
                <a:spcPts val="0"/>
              </a:spcAft>
              <a:buSzPts val="1400"/>
              <a:buFont typeface="Archivo Light"/>
              <a:buNone/>
              <a:defRPr>
                <a:latin typeface="Archivo Light"/>
                <a:ea typeface="Archivo Light"/>
                <a:cs typeface="Archivo Light"/>
                <a:sym typeface="Archivo Light"/>
              </a:defRPr>
            </a:lvl9pPr>
          </a:lstStyle>
          <a:p>
            <a:endParaRPr/>
          </a:p>
        </p:txBody>
      </p:sp>
      <p:sp>
        <p:nvSpPr>
          <p:cNvPr id="103" name="Google Shape;103;p9"/>
          <p:cNvSpPr txBox="1">
            <a:spLocks noGrp="1"/>
          </p:cNvSpPr>
          <p:nvPr>
            <p:ph type="body" idx="19"/>
          </p:nvPr>
        </p:nvSpPr>
        <p:spPr>
          <a:xfrm>
            <a:off x="5699700" y="4361661"/>
            <a:ext cx="2286000" cy="365700"/>
          </a:xfrm>
          <a:prstGeom prst="rect">
            <a:avLst/>
          </a:prstGeom>
        </p:spPr>
        <p:txBody>
          <a:bodyPr spcFirstLastPara="1" wrap="square" lIns="0" tIns="0" rIns="0" bIns="0" anchor="t" anchorCtr="0">
            <a:normAutofit/>
          </a:bodyPr>
          <a:lstStyle>
            <a:lvl1pPr marL="457200" lvl="0"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algn="ctr"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sp>
        <p:nvSpPr>
          <p:cNvPr id="104" name="Google Shape;104;p9"/>
          <p:cNvSpPr>
            <a:spLocks noGrp="1"/>
          </p:cNvSpPr>
          <p:nvPr>
            <p:ph type="pic" idx="20"/>
          </p:nvPr>
        </p:nvSpPr>
        <p:spPr>
          <a:xfrm>
            <a:off x="3870900" y="3049650"/>
            <a:ext cx="914400" cy="914400"/>
          </a:xfrm>
          <a:prstGeom prst="ellipse">
            <a:avLst/>
          </a:prstGeom>
          <a:noFill/>
          <a:ln>
            <a:noFill/>
          </a:ln>
        </p:spPr>
      </p:sp>
      <p:sp>
        <p:nvSpPr>
          <p:cNvPr id="105" name="Google Shape;105;p9"/>
          <p:cNvSpPr>
            <a:spLocks noGrp="1"/>
          </p:cNvSpPr>
          <p:nvPr>
            <p:ph type="pic" idx="21"/>
          </p:nvPr>
        </p:nvSpPr>
        <p:spPr>
          <a:xfrm>
            <a:off x="6385500" y="3049650"/>
            <a:ext cx="914400" cy="914400"/>
          </a:xfrm>
          <a:prstGeom prst="ellipse">
            <a:avLst/>
          </a:prstGeom>
          <a:noFill/>
          <a:ln>
            <a:noFill/>
          </a:ln>
        </p:spPr>
      </p:sp>
      <p:sp>
        <p:nvSpPr>
          <p:cNvPr id="106" name="Google Shape;106;p9"/>
          <p:cNvSpPr txBox="1"/>
          <p:nvPr/>
        </p:nvSpPr>
        <p:spPr>
          <a:xfrm>
            <a:off x="8717348" y="152400"/>
            <a:ext cx="2742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US" sz="800" b="0" i="0" u="none" strike="noStrike" cap="none">
                <a:solidFill>
                  <a:schemeClr val="lt2"/>
                </a:solidFill>
                <a:latin typeface="Archivo"/>
                <a:ea typeface="Archivo"/>
                <a:cs typeface="Archivo"/>
                <a:sym typeface="Archivo"/>
              </a:rPr>
              <a:t>‹N›</a:t>
            </a:fld>
            <a:endParaRPr sz="800" b="0" i="0" u="none" strike="noStrike" cap="none">
              <a:solidFill>
                <a:schemeClr val="lt2"/>
              </a:solidFill>
              <a:latin typeface="Archivo"/>
              <a:ea typeface="Archivo"/>
              <a:cs typeface="Archivo"/>
              <a:sym typeface="Archivo"/>
            </a:endParaRPr>
          </a:p>
        </p:txBody>
      </p:sp>
      <p:pic>
        <p:nvPicPr>
          <p:cNvPr id="107" name="Google Shape;107;p9"/>
          <p:cNvPicPr preferRelativeResize="0"/>
          <p:nvPr/>
        </p:nvPicPr>
        <p:blipFill>
          <a:blip r:embed="rId2">
            <a:alphaModFix/>
          </a:blip>
          <a:stretch>
            <a:fillRect/>
          </a:stretch>
        </p:blipFill>
        <p:spPr>
          <a:xfrm>
            <a:off x="8717288" y="4716771"/>
            <a:ext cx="274320" cy="27432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ark - Full content 2 columns">
  <p:cSld name="Cover right_1_1_1_1_1_4">
    <p:bg>
      <p:bgPr>
        <a:solidFill>
          <a:schemeClr val="dk1"/>
        </a:solidFill>
        <a:effectLst/>
      </p:bgPr>
    </p:bg>
    <p:spTree>
      <p:nvGrpSpPr>
        <p:cNvPr id="1" name="Shape 121"/>
        <p:cNvGrpSpPr/>
        <p:nvPr/>
      </p:nvGrpSpPr>
      <p:grpSpPr>
        <a:xfrm>
          <a:off x="0" y="0"/>
          <a:ext cx="0" cy="0"/>
          <a:chOff x="0" y="0"/>
          <a:chExt cx="0" cy="0"/>
        </a:xfrm>
      </p:grpSpPr>
      <p:cxnSp>
        <p:nvCxnSpPr>
          <p:cNvPr id="122" name="Google Shape;122;p12"/>
          <p:cNvCxnSpPr/>
          <p:nvPr/>
        </p:nvCxnSpPr>
        <p:spPr>
          <a:xfrm rot="10800000">
            <a:off x="8854448" y="347325"/>
            <a:ext cx="0" cy="4297800"/>
          </a:xfrm>
          <a:prstGeom prst="straightConnector1">
            <a:avLst/>
          </a:prstGeom>
          <a:noFill/>
          <a:ln w="9525" cap="flat" cmpd="sng">
            <a:solidFill>
              <a:srgbClr val="D9D9D9"/>
            </a:solidFill>
            <a:prstDash val="solid"/>
            <a:round/>
            <a:headEnd type="none" w="sm" len="sm"/>
            <a:tailEnd type="none" w="sm" len="sm"/>
          </a:ln>
        </p:spPr>
      </p:cxnSp>
      <p:sp>
        <p:nvSpPr>
          <p:cNvPr id="123" name="Google Shape;123;p12"/>
          <p:cNvSpPr txBox="1">
            <a:spLocks noGrp="1"/>
          </p:cNvSpPr>
          <p:nvPr>
            <p:ph type="title"/>
          </p:nvPr>
        </p:nvSpPr>
        <p:spPr>
          <a:xfrm>
            <a:off x="304800" y="303850"/>
            <a:ext cx="8046600" cy="365700"/>
          </a:xfrm>
          <a:prstGeom prst="rect">
            <a:avLst/>
          </a:prstGeom>
        </p:spPr>
        <p:txBody>
          <a:bodyPr spcFirstLastPara="1" wrap="square" lIns="0" tIns="0" rIns="0" bIns="0" anchor="t" anchorCtr="0">
            <a:spAutoFit/>
          </a:bodyPr>
          <a:lstStyle>
            <a:lvl1pPr lvl="0" rtl="0">
              <a:spcBef>
                <a:spcPts val="0"/>
              </a:spcBef>
              <a:spcAft>
                <a:spcPts val="0"/>
              </a:spcAft>
              <a:buClr>
                <a:schemeClr val="lt2"/>
              </a:buClr>
              <a:buSzPts val="2400"/>
              <a:buFont typeface="Archivo Thin"/>
              <a:buNone/>
              <a:defRPr sz="2400">
                <a:solidFill>
                  <a:schemeClr val="lt2"/>
                </a:solidFill>
                <a:latin typeface="Archivo Thin"/>
                <a:ea typeface="Archivo Thin"/>
                <a:cs typeface="Archivo Thin"/>
                <a:sym typeface="Archivo Thin"/>
              </a:defRPr>
            </a:lvl1pPr>
            <a:lvl2pPr lvl="1"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2pPr>
            <a:lvl3pPr lvl="2"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3pPr>
            <a:lvl4pPr lvl="3"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4pPr>
            <a:lvl5pPr lvl="4"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5pPr>
            <a:lvl6pPr lvl="5"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6pPr>
            <a:lvl7pPr lvl="6"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7pPr>
            <a:lvl8pPr lvl="7"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8pPr>
            <a:lvl9pPr lvl="8"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9pPr>
          </a:lstStyle>
          <a:p>
            <a:endParaRPr/>
          </a:p>
        </p:txBody>
      </p:sp>
      <p:sp>
        <p:nvSpPr>
          <p:cNvPr id="124" name="Google Shape;124;p12"/>
          <p:cNvSpPr txBox="1"/>
          <p:nvPr/>
        </p:nvSpPr>
        <p:spPr>
          <a:xfrm>
            <a:off x="8717348" y="152400"/>
            <a:ext cx="2742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US" sz="800" b="0" i="0" u="none" strike="noStrike" cap="none">
                <a:solidFill>
                  <a:schemeClr val="lt2"/>
                </a:solidFill>
                <a:latin typeface="Archivo"/>
                <a:ea typeface="Archivo"/>
                <a:cs typeface="Archivo"/>
                <a:sym typeface="Archivo"/>
              </a:rPr>
              <a:t>‹N›</a:t>
            </a:fld>
            <a:endParaRPr sz="800" b="0" i="0" u="none" strike="noStrike" cap="none">
              <a:solidFill>
                <a:schemeClr val="lt2"/>
              </a:solidFill>
              <a:latin typeface="Archivo"/>
              <a:ea typeface="Archivo"/>
              <a:cs typeface="Archivo"/>
              <a:sym typeface="Archivo"/>
            </a:endParaRPr>
          </a:p>
        </p:txBody>
      </p:sp>
      <p:sp>
        <p:nvSpPr>
          <p:cNvPr id="125" name="Google Shape;125;p12"/>
          <p:cNvSpPr txBox="1">
            <a:spLocks noGrp="1"/>
          </p:cNvSpPr>
          <p:nvPr>
            <p:ph type="body" idx="1"/>
          </p:nvPr>
        </p:nvSpPr>
        <p:spPr>
          <a:xfrm>
            <a:off x="457200" y="1056550"/>
            <a:ext cx="3741300" cy="3588600"/>
          </a:xfrm>
          <a:prstGeom prst="rect">
            <a:avLst/>
          </a:prstGeom>
        </p:spPr>
        <p:txBody>
          <a:bodyPr spcFirstLastPara="1" wrap="square" lIns="0" tIns="0" rIns="0" bIns="0" anchor="t" anchorCtr="0">
            <a:normAutofit/>
          </a:bodyPr>
          <a:lstStyle>
            <a:lvl1pPr marL="457200" lvl="0"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sp>
        <p:nvSpPr>
          <p:cNvPr id="126" name="Google Shape;126;p12"/>
          <p:cNvSpPr txBox="1">
            <a:spLocks noGrp="1"/>
          </p:cNvSpPr>
          <p:nvPr>
            <p:ph type="body" idx="2"/>
          </p:nvPr>
        </p:nvSpPr>
        <p:spPr>
          <a:xfrm>
            <a:off x="4655825" y="1056550"/>
            <a:ext cx="3741300" cy="3588600"/>
          </a:xfrm>
          <a:prstGeom prst="rect">
            <a:avLst/>
          </a:prstGeom>
        </p:spPr>
        <p:txBody>
          <a:bodyPr spcFirstLastPara="1" wrap="square" lIns="0" tIns="0" rIns="0" bIns="0" anchor="t" anchorCtr="0">
            <a:normAutofit/>
          </a:bodyPr>
          <a:lstStyle>
            <a:lvl1pPr marL="457200" lvl="0"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pic>
        <p:nvPicPr>
          <p:cNvPr id="127" name="Google Shape;127;p12"/>
          <p:cNvPicPr preferRelativeResize="0"/>
          <p:nvPr/>
        </p:nvPicPr>
        <p:blipFill>
          <a:blip r:embed="rId2">
            <a:alphaModFix/>
          </a:blip>
          <a:stretch>
            <a:fillRect/>
          </a:stretch>
        </p:blipFill>
        <p:spPr>
          <a:xfrm>
            <a:off x="8717288" y="4716771"/>
            <a:ext cx="274320" cy="27432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ark - Full content 2 columns box">
  <p:cSld name="Cover right_1_1_1_1_1_3_1">
    <p:bg>
      <p:bgPr>
        <a:solidFill>
          <a:schemeClr val="dk1"/>
        </a:solidFill>
        <a:effectLst/>
      </p:bgPr>
    </p:bg>
    <p:spTree>
      <p:nvGrpSpPr>
        <p:cNvPr id="1" name="Shape 136"/>
        <p:cNvGrpSpPr/>
        <p:nvPr/>
      </p:nvGrpSpPr>
      <p:grpSpPr>
        <a:xfrm>
          <a:off x="0" y="0"/>
          <a:ext cx="0" cy="0"/>
          <a:chOff x="0" y="0"/>
          <a:chExt cx="0" cy="0"/>
        </a:xfrm>
      </p:grpSpPr>
      <p:cxnSp>
        <p:nvCxnSpPr>
          <p:cNvPr id="137" name="Google Shape;137;p14"/>
          <p:cNvCxnSpPr/>
          <p:nvPr/>
        </p:nvCxnSpPr>
        <p:spPr>
          <a:xfrm rot="10800000">
            <a:off x="8854448" y="347325"/>
            <a:ext cx="0" cy="4297800"/>
          </a:xfrm>
          <a:prstGeom prst="straightConnector1">
            <a:avLst/>
          </a:prstGeom>
          <a:noFill/>
          <a:ln w="9525" cap="flat" cmpd="sng">
            <a:solidFill>
              <a:srgbClr val="D9D9D9"/>
            </a:solidFill>
            <a:prstDash val="solid"/>
            <a:round/>
            <a:headEnd type="none" w="sm" len="sm"/>
            <a:tailEnd type="none" w="sm" len="sm"/>
          </a:ln>
        </p:spPr>
      </p:cxnSp>
      <p:sp>
        <p:nvSpPr>
          <p:cNvPr id="138" name="Google Shape;138;p14"/>
          <p:cNvSpPr txBox="1">
            <a:spLocks noGrp="1"/>
          </p:cNvSpPr>
          <p:nvPr>
            <p:ph type="title"/>
          </p:nvPr>
        </p:nvSpPr>
        <p:spPr>
          <a:xfrm>
            <a:off x="304800" y="303850"/>
            <a:ext cx="8244900" cy="365700"/>
          </a:xfrm>
          <a:prstGeom prst="rect">
            <a:avLst/>
          </a:prstGeom>
        </p:spPr>
        <p:txBody>
          <a:bodyPr spcFirstLastPara="1" wrap="square" lIns="0" tIns="0" rIns="0" bIns="0" anchor="t" anchorCtr="0">
            <a:spAutoFit/>
          </a:bodyPr>
          <a:lstStyle>
            <a:lvl1pPr lvl="0" rtl="0">
              <a:spcBef>
                <a:spcPts val="0"/>
              </a:spcBef>
              <a:spcAft>
                <a:spcPts val="0"/>
              </a:spcAft>
              <a:buClr>
                <a:schemeClr val="lt2"/>
              </a:buClr>
              <a:buSzPts val="2400"/>
              <a:buFont typeface="Archivo Thin"/>
              <a:buNone/>
              <a:defRPr sz="2400">
                <a:solidFill>
                  <a:schemeClr val="lt2"/>
                </a:solidFill>
                <a:latin typeface="Archivo Thin"/>
                <a:ea typeface="Archivo Thin"/>
                <a:cs typeface="Archivo Thin"/>
                <a:sym typeface="Archivo Thin"/>
              </a:defRPr>
            </a:lvl1pPr>
            <a:lvl2pPr lvl="1"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2pPr>
            <a:lvl3pPr lvl="2"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3pPr>
            <a:lvl4pPr lvl="3"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4pPr>
            <a:lvl5pPr lvl="4"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5pPr>
            <a:lvl6pPr lvl="5"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6pPr>
            <a:lvl7pPr lvl="6"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7pPr>
            <a:lvl8pPr lvl="7"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8pPr>
            <a:lvl9pPr lvl="8"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9pPr>
          </a:lstStyle>
          <a:p>
            <a:endParaRPr/>
          </a:p>
        </p:txBody>
      </p:sp>
      <p:sp>
        <p:nvSpPr>
          <p:cNvPr id="139" name="Google Shape;139;p14"/>
          <p:cNvSpPr txBox="1">
            <a:spLocks noGrp="1"/>
          </p:cNvSpPr>
          <p:nvPr>
            <p:ph type="body" idx="1"/>
          </p:nvPr>
        </p:nvSpPr>
        <p:spPr>
          <a:xfrm>
            <a:off x="457200" y="1765325"/>
            <a:ext cx="3657600" cy="2629800"/>
          </a:xfrm>
          <a:prstGeom prst="rect">
            <a:avLst/>
          </a:prstGeom>
        </p:spPr>
        <p:txBody>
          <a:bodyPr spcFirstLastPara="1" wrap="square" lIns="0" tIns="0" rIns="0" bIns="0" anchor="t" anchorCtr="0">
            <a:normAutofit/>
          </a:bodyPr>
          <a:lstStyle>
            <a:lvl1pPr marL="457200" lvl="0"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sp>
        <p:nvSpPr>
          <p:cNvPr id="140" name="Google Shape;140;p14"/>
          <p:cNvSpPr/>
          <p:nvPr/>
        </p:nvSpPr>
        <p:spPr>
          <a:xfrm>
            <a:off x="4678625" y="1536725"/>
            <a:ext cx="3718500" cy="3087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txBox="1">
            <a:spLocks noGrp="1"/>
          </p:cNvSpPr>
          <p:nvPr>
            <p:ph type="body" idx="2"/>
          </p:nvPr>
        </p:nvSpPr>
        <p:spPr>
          <a:xfrm>
            <a:off x="4907225" y="1765325"/>
            <a:ext cx="3261300" cy="2629800"/>
          </a:xfrm>
          <a:prstGeom prst="rect">
            <a:avLst/>
          </a:prstGeom>
        </p:spPr>
        <p:txBody>
          <a:bodyPr spcFirstLastPara="1" wrap="square" lIns="0" tIns="0" rIns="0" bIns="0" anchor="t" anchorCtr="0">
            <a:normAutofit/>
          </a:bodyPr>
          <a:lstStyle>
            <a:lvl1pPr marL="457200" lvl="0" indent="-285750" rtl="0">
              <a:spcBef>
                <a:spcPts val="0"/>
              </a:spcBef>
              <a:spcAft>
                <a:spcPts val="0"/>
              </a:spcAft>
              <a:buClr>
                <a:schemeClr val="dk2"/>
              </a:buClr>
              <a:buSzPts val="900"/>
              <a:buFont typeface="Archivo"/>
              <a:buChar char="●"/>
              <a:defRPr sz="900">
                <a:solidFill>
                  <a:schemeClr val="dk2"/>
                </a:solidFill>
                <a:latin typeface="Archivo"/>
                <a:ea typeface="Archivo"/>
                <a:cs typeface="Archivo"/>
                <a:sym typeface="Archivo"/>
              </a:defRPr>
            </a:lvl1pPr>
            <a:lvl2pPr marL="914400" lvl="1" indent="-285750" rtl="0">
              <a:spcBef>
                <a:spcPts val="0"/>
              </a:spcBef>
              <a:spcAft>
                <a:spcPts val="0"/>
              </a:spcAft>
              <a:buClr>
                <a:schemeClr val="dk2"/>
              </a:buClr>
              <a:buSzPts val="900"/>
              <a:buFont typeface="Archivo"/>
              <a:buChar char="○"/>
              <a:defRPr sz="900">
                <a:solidFill>
                  <a:schemeClr val="dk2"/>
                </a:solidFill>
                <a:latin typeface="Archivo"/>
                <a:ea typeface="Archivo"/>
                <a:cs typeface="Archivo"/>
                <a:sym typeface="Archivo"/>
              </a:defRPr>
            </a:lvl2pPr>
            <a:lvl3pPr marL="1371600" lvl="2" indent="-285750" rtl="0">
              <a:spcBef>
                <a:spcPts val="0"/>
              </a:spcBef>
              <a:spcAft>
                <a:spcPts val="0"/>
              </a:spcAft>
              <a:buClr>
                <a:schemeClr val="dk2"/>
              </a:buClr>
              <a:buSzPts val="900"/>
              <a:buFont typeface="Archivo"/>
              <a:buChar char="■"/>
              <a:defRPr sz="900">
                <a:solidFill>
                  <a:schemeClr val="dk2"/>
                </a:solidFill>
                <a:latin typeface="Archivo"/>
                <a:ea typeface="Archivo"/>
                <a:cs typeface="Archivo"/>
                <a:sym typeface="Archivo"/>
              </a:defRPr>
            </a:lvl3pPr>
            <a:lvl4pPr marL="1828800" lvl="3" indent="-285750" rtl="0">
              <a:spcBef>
                <a:spcPts val="0"/>
              </a:spcBef>
              <a:spcAft>
                <a:spcPts val="0"/>
              </a:spcAft>
              <a:buClr>
                <a:schemeClr val="dk2"/>
              </a:buClr>
              <a:buSzPts val="900"/>
              <a:buFont typeface="Archivo"/>
              <a:buChar char="●"/>
              <a:defRPr sz="900">
                <a:solidFill>
                  <a:schemeClr val="dk2"/>
                </a:solidFill>
                <a:latin typeface="Archivo"/>
                <a:ea typeface="Archivo"/>
                <a:cs typeface="Archivo"/>
                <a:sym typeface="Archivo"/>
              </a:defRPr>
            </a:lvl4pPr>
            <a:lvl5pPr marL="2286000" lvl="4" indent="-285750" rtl="0">
              <a:spcBef>
                <a:spcPts val="0"/>
              </a:spcBef>
              <a:spcAft>
                <a:spcPts val="0"/>
              </a:spcAft>
              <a:buClr>
                <a:schemeClr val="dk2"/>
              </a:buClr>
              <a:buSzPts val="900"/>
              <a:buFont typeface="Archivo"/>
              <a:buChar char="○"/>
              <a:defRPr sz="900">
                <a:solidFill>
                  <a:schemeClr val="dk2"/>
                </a:solidFill>
                <a:latin typeface="Archivo"/>
                <a:ea typeface="Archivo"/>
                <a:cs typeface="Archivo"/>
                <a:sym typeface="Archivo"/>
              </a:defRPr>
            </a:lvl5pPr>
            <a:lvl6pPr marL="2743200" lvl="5" indent="-285750" rtl="0">
              <a:spcBef>
                <a:spcPts val="0"/>
              </a:spcBef>
              <a:spcAft>
                <a:spcPts val="0"/>
              </a:spcAft>
              <a:buClr>
                <a:schemeClr val="dk2"/>
              </a:buClr>
              <a:buSzPts val="900"/>
              <a:buFont typeface="Archivo"/>
              <a:buChar char="■"/>
              <a:defRPr sz="900">
                <a:solidFill>
                  <a:schemeClr val="dk2"/>
                </a:solidFill>
                <a:latin typeface="Archivo"/>
                <a:ea typeface="Archivo"/>
                <a:cs typeface="Archivo"/>
                <a:sym typeface="Archivo"/>
              </a:defRPr>
            </a:lvl6pPr>
            <a:lvl7pPr marL="3200400" lvl="6" indent="-285750" rtl="0">
              <a:spcBef>
                <a:spcPts val="0"/>
              </a:spcBef>
              <a:spcAft>
                <a:spcPts val="0"/>
              </a:spcAft>
              <a:buClr>
                <a:schemeClr val="dk2"/>
              </a:buClr>
              <a:buSzPts val="900"/>
              <a:buFont typeface="Archivo"/>
              <a:buChar char="●"/>
              <a:defRPr sz="900">
                <a:solidFill>
                  <a:schemeClr val="dk2"/>
                </a:solidFill>
                <a:latin typeface="Archivo"/>
                <a:ea typeface="Archivo"/>
                <a:cs typeface="Archivo"/>
                <a:sym typeface="Archivo"/>
              </a:defRPr>
            </a:lvl7pPr>
            <a:lvl8pPr marL="3657600" lvl="7" indent="-285750" rtl="0">
              <a:spcBef>
                <a:spcPts val="0"/>
              </a:spcBef>
              <a:spcAft>
                <a:spcPts val="0"/>
              </a:spcAft>
              <a:buClr>
                <a:schemeClr val="dk2"/>
              </a:buClr>
              <a:buSzPts val="900"/>
              <a:buFont typeface="Archivo"/>
              <a:buChar char="○"/>
              <a:defRPr sz="900">
                <a:solidFill>
                  <a:schemeClr val="dk2"/>
                </a:solidFill>
                <a:latin typeface="Archivo"/>
                <a:ea typeface="Archivo"/>
                <a:cs typeface="Archivo"/>
                <a:sym typeface="Archivo"/>
              </a:defRPr>
            </a:lvl8pPr>
            <a:lvl9pPr marL="4114800" lvl="8" indent="-285750" rtl="0">
              <a:spcBef>
                <a:spcPts val="0"/>
              </a:spcBef>
              <a:spcAft>
                <a:spcPts val="0"/>
              </a:spcAft>
              <a:buClr>
                <a:schemeClr val="dk2"/>
              </a:buClr>
              <a:buSzPts val="900"/>
              <a:buFont typeface="Archivo"/>
              <a:buChar char="■"/>
              <a:defRPr sz="900">
                <a:solidFill>
                  <a:schemeClr val="dk2"/>
                </a:solidFill>
                <a:latin typeface="Archivo"/>
                <a:ea typeface="Archivo"/>
                <a:cs typeface="Archivo"/>
                <a:sym typeface="Archivo"/>
              </a:defRPr>
            </a:lvl9pPr>
          </a:lstStyle>
          <a:p>
            <a:endParaRPr/>
          </a:p>
        </p:txBody>
      </p:sp>
      <p:sp>
        <p:nvSpPr>
          <p:cNvPr id="142" name="Google Shape;142;p14"/>
          <p:cNvSpPr txBox="1"/>
          <p:nvPr/>
        </p:nvSpPr>
        <p:spPr>
          <a:xfrm>
            <a:off x="8717348" y="152400"/>
            <a:ext cx="2742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US" sz="800" b="0" i="0" u="none" strike="noStrike" cap="none">
                <a:solidFill>
                  <a:schemeClr val="lt2"/>
                </a:solidFill>
                <a:latin typeface="Archivo"/>
                <a:ea typeface="Archivo"/>
                <a:cs typeface="Archivo"/>
                <a:sym typeface="Archivo"/>
              </a:rPr>
              <a:t>‹N›</a:t>
            </a:fld>
            <a:endParaRPr sz="800" b="0" i="0" u="none" strike="noStrike" cap="none">
              <a:solidFill>
                <a:schemeClr val="lt2"/>
              </a:solidFill>
              <a:latin typeface="Archivo"/>
              <a:ea typeface="Archivo"/>
              <a:cs typeface="Archivo"/>
              <a:sym typeface="Archivo"/>
            </a:endParaRPr>
          </a:p>
        </p:txBody>
      </p:sp>
      <p:pic>
        <p:nvPicPr>
          <p:cNvPr id="143" name="Google Shape;143;p14"/>
          <p:cNvPicPr preferRelativeResize="0"/>
          <p:nvPr/>
        </p:nvPicPr>
        <p:blipFill>
          <a:blip r:embed="rId2">
            <a:alphaModFix/>
          </a:blip>
          <a:stretch>
            <a:fillRect/>
          </a:stretch>
        </p:blipFill>
        <p:spPr>
          <a:xfrm>
            <a:off x="8717288" y="4716771"/>
            <a:ext cx="274320" cy="27432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ark - Full content image">
  <p:cSld name="Cover right_1_1_1_1_1_2_1">
    <p:bg>
      <p:bgPr>
        <a:solidFill>
          <a:schemeClr val="dk1"/>
        </a:solidFill>
        <a:effectLst/>
      </p:bgPr>
    </p:bg>
    <p:spTree>
      <p:nvGrpSpPr>
        <p:cNvPr id="1" name="Shape 151"/>
        <p:cNvGrpSpPr/>
        <p:nvPr/>
      </p:nvGrpSpPr>
      <p:grpSpPr>
        <a:xfrm>
          <a:off x="0" y="0"/>
          <a:ext cx="0" cy="0"/>
          <a:chOff x="0" y="0"/>
          <a:chExt cx="0" cy="0"/>
        </a:xfrm>
      </p:grpSpPr>
      <p:cxnSp>
        <p:nvCxnSpPr>
          <p:cNvPr id="152" name="Google Shape;152;p16"/>
          <p:cNvCxnSpPr/>
          <p:nvPr/>
        </p:nvCxnSpPr>
        <p:spPr>
          <a:xfrm rot="10800000">
            <a:off x="8854448" y="347325"/>
            <a:ext cx="0" cy="4297800"/>
          </a:xfrm>
          <a:prstGeom prst="straightConnector1">
            <a:avLst/>
          </a:prstGeom>
          <a:noFill/>
          <a:ln w="9525" cap="flat" cmpd="sng">
            <a:solidFill>
              <a:srgbClr val="D9D9D9"/>
            </a:solidFill>
            <a:prstDash val="solid"/>
            <a:round/>
            <a:headEnd type="none" w="sm" len="sm"/>
            <a:tailEnd type="none" w="sm" len="sm"/>
          </a:ln>
        </p:spPr>
      </p:cxnSp>
      <p:sp>
        <p:nvSpPr>
          <p:cNvPr id="153" name="Google Shape;153;p16"/>
          <p:cNvSpPr txBox="1">
            <a:spLocks noGrp="1"/>
          </p:cNvSpPr>
          <p:nvPr>
            <p:ph type="title"/>
          </p:nvPr>
        </p:nvSpPr>
        <p:spPr>
          <a:xfrm>
            <a:off x="3962400" y="303850"/>
            <a:ext cx="4587300" cy="365700"/>
          </a:xfrm>
          <a:prstGeom prst="rect">
            <a:avLst/>
          </a:prstGeom>
        </p:spPr>
        <p:txBody>
          <a:bodyPr spcFirstLastPara="1" wrap="square" lIns="0" tIns="0" rIns="0" bIns="0" anchor="t" anchorCtr="0">
            <a:spAutoFit/>
          </a:bodyPr>
          <a:lstStyle>
            <a:lvl1pPr lvl="0" rtl="0">
              <a:spcBef>
                <a:spcPts val="0"/>
              </a:spcBef>
              <a:spcAft>
                <a:spcPts val="0"/>
              </a:spcAft>
              <a:buClr>
                <a:schemeClr val="lt2"/>
              </a:buClr>
              <a:buSzPts val="2400"/>
              <a:buFont typeface="Archivo Thin"/>
              <a:buNone/>
              <a:defRPr sz="2400">
                <a:solidFill>
                  <a:schemeClr val="lt2"/>
                </a:solidFill>
                <a:latin typeface="Archivo Thin"/>
                <a:ea typeface="Archivo Thin"/>
                <a:cs typeface="Archivo Thin"/>
                <a:sym typeface="Archivo Thin"/>
              </a:defRPr>
            </a:lvl1pPr>
            <a:lvl2pPr lvl="1"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2pPr>
            <a:lvl3pPr lvl="2"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3pPr>
            <a:lvl4pPr lvl="3"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4pPr>
            <a:lvl5pPr lvl="4"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5pPr>
            <a:lvl6pPr lvl="5"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6pPr>
            <a:lvl7pPr lvl="6"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7pPr>
            <a:lvl8pPr lvl="7"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8pPr>
            <a:lvl9pPr lvl="8"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9pPr>
          </a:lstStyle>
          <a:p>
            <a:endParaRPr/>
          </a:p>
        </p:txBody>
      </p:sp>
      <p:sp>
        <p:nvSpPr>
          <p:cNvPr id="154" name="Google Shape;154;p16"/>
          <p:cNvSpPr txBox="1">
            <a:spLocks noGrp="1"/>
          </p:cNvSpPr>
          <p:nvPr>
            <p:ph type="body" idx="1"/>
          </p:nvPr>
        </p:nvSpPr>
        <p:spPr>
          <a:xfrm>
            <a:off x="4114800" y="1056550"/>
            <a:ext cx="4282200" cy="3588600"/>
          </a:xfrm>
          <a:prstGeom prst="rect">
            <a:avLst/>
          </a:prstGeom>
        </p:spPr>
        <p:txBody>
          <a:bodyPr spcFirstLastPara="1" wrap="square" lIns="0" tIns="0" rIns="0" bIns="0" anchor="t" anchorCtr="0">
            <a:normAutofit/>
          </a:bodyPr>
          <a:lstStyle>
            <a:lvl1pPr marL="457200" lvl="0"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1pPr>
            <a:lvl2pPr marL="914400" lvl="1"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2pPr>
            <a:lvl3pPr marL="1371600" lvl="2"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3pPr>
            <a:lvl4pPr marL="1828800" lvl="3"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4pPr>
            <a:lvl5pPr marL="2286000" lvl="4"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5pPr>
            <a:lvl6pPr marL="2743200" lvl="5"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6pPr>
            <a:lvl7pPr marL="3200400" lvl="6"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7pPr>
            <a:lvl8pPr marL="3657600" lvl="7"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8pPr>
            <a:lvl9pPr marL="4114800" lvl="8" indent="-285750" rtl="0">
              <a:spcBef>
                <a:spcPts val="0"/>
              </a:spcBef>
              <a:spcAft>
                <a:spcPts val="0"/>
              </a:spcAft>
              <a:buClr>
                <a:schemeClr val="lt1"/>
              </a:buClr>
              <a:buSzPts val="900"/>
              <a:buFont typeface="Archivo"/>
              <a:buChar char="■"/>
              <a:defRPr sz="900">
                <a:solidFill>
                  <a:schemeClr val="lt1"/>
                </a:solidFill>
                <a:latin typeface="Archivo"/>
                <a:ea typeface="Archivo"/>
                <a:cs typeface="Archivo"/>
                <a:sym typeface="Archivo"/>
              </a:defRPr>
            </a:lvl9pPr>
          </a:lstStyle>
          <a:p>
            <a:endParaRPr/>
          </a:p>
        </p:txBody>
      </p:sp>
      <p:sp>
        <p:nvSpPr>
          <p:cNvPr id="155" name="Google Shape;155;p16"/>
          <p:cNvSpPr>
            <a:spLocks noGrp="1"/>
          </p:cNvSpPr>
          <p:nvPr>
            <p:ph type="pic" idx="2"/>
          </p:nvPr>
        </p:nvSpPr>
        <p:spPr>
          <a:xfrm>
            <a:off x="0" y="0"/>
            <a:ext cx="3657600" cy="5143500"/>
          </a:xfrm>
          <a:prstGeom prst="rect">
            <a:avLst/>
          </a:prstGeom>
          <a:noFill/>
          <a:ln>
            <a:noFill/>
          </a:ln>
        </p:spPr>
      </p:sp>
      <p:sp>
        <p:nvSpPr>
          <p:cNvPr id="156" name="Google Shape;156;p16"/>
          <p:cNvSpPr txBox="1"/>
          <p:nvPr/>
        </p:nvSpPr>
        <p:spPr>
          <a:xfrm>
            <a:off x="8717348" y="152400"/>
            <a:ext cx="2742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US" sz="800" b="0" i="0" u="none" strike="noStrike" cap="none">
                <a:solidFill>
                  <a:schemeClr val="lt2"/>
                </a:solidFill>
                <a:latin typeface="Archivo"/>
                <a:ea typeface="Archivo"/>
                <a:cs typeface="Archivo"/>
                <a:sym typeface="Archivo"/>
              </a:rPr>
              <a:t>‹N›</a:t>
            </a:fld>
            <a:endParaRPr sz="800" b="0" i="0" u="none" strike="noStrike" cap="none">
              <a:solidFill>
                <a:schemeClr val="lt2"/>
              </a:solidFill>
              <a:latin typeface="Archivo"/>
              <a:ea typeface="Archivo"/>
              <a:cs typeface="Archivo"/>
              <a:sym typeface="Archivo"/>
            </a:endParaRPr>
          </a:p>
        </p:txBody>
      </p:sp>
      <p:pic>
        <p:nvPicPr>
          <p:cNvPr id="157" name="Google Shape;157;p16"/>
          <p:cNvPicPr preferRelativeResize="0"/>
          <p:nvPr/>
        </p:nvPicPr>
        <p:blipFill>
          <a:blip r:embed="rId2">
            <a:alphaModFix/>
          </a:blip>
          <a:stretch>
            <a:fillRect/>
          </a:stretch>
        </p:blipFill>
        <p:spPr>
          <a:xfrm>
            <a:off x="8717288" y="4716771"/>
            <a:ext cx="274320" cy="27432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_Cover Front">
  <p:cSld name="_Cover Front">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3">
            <a:alphaModFix/>
          </a:blip>
          <a:stretch>
            <a:fillRect/>
          </a:stretch>
        </p:blipFill>
        <p:spPr>
          <a:xfrm>
            <a:off x="0" y="0"/>
            <a:ext cx="9144000" cy="5143487"/>
          </a:xfrm>
          <a:prstGeom prst="rect">
            <a:avLst/>
          </a:prstGeom>
          <a:noFill/>
          <a:ln>
            <a:noFill/>
          </a:ln>
        </p:spPr>
      </p:pic>
      <p:sp>
        <p:nvSpPr>
          <p:cNvPr id="11" name="Google Shape;11;p2"/>
          <p:cNvSpPr txBox="1"/>
          <p:nvPr/>
        </p:nvSpPr>
        <p:spPr>
          <a:xfrm>
            <a:off x="381000" y="4731000"/>
            <a:ext cx="51816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FFFF"/>
                </a:solidFill>
                <a:latin typeface="Archivo ExtraLight"/>
                <a:ea typeface="Archivo ExtraLight"/>
                <a:cs typeface="Archivo ExtraLight"/>
                <a:sym typeface="Archivo ExtraLight"/>
              </a:rPr>
              <a:t>© Avvale YUBIQ</a:t>
            </a:r>
            <a:endParaRPr sz="700" b="0" i="0" u="none" strike="noStrike" cap="none">
              <a:solidFill>
                <a:srgbClr val="FFFFFF"/>
              </a:solidFill>
              <a:latin typeface="Archivo ExtraLight"/>
              <a:ea typeface="Archivo ExtraLight"/>
              <a:cs typeface="Archivo ExtraLight"/>
              <a:sym typeface="Archivo ExtraLight"/>
            </a:endParaRPr>
          </a:p>
        </p:txBody>
      </p:sp>
      <p:sp>
        <p:nvSpPr>
          <p:cNvPr id="12" name="Google Shape;12;p2"/>
          <p:cNvSpPr txBox="1">
            <a:spLocks noGrp="1"/>
          </p:cNvSpPr>
          <p:nvPr>
            <p:ph type="title"/>
          </p:nvPr>
        </p:nvSpPr>
        <p:spPr>
          <a:xfrm>
            <a:off x="381000" y="1461015"/>
            <a:ext cx="5181600" cy="1554600"/>
          </a:xfrm>
          <a:prstGeom prst="rect">
            <a:avLst/>
          </a:prstGeom>
          <a:noFill/>
          <a:ln>
            <a:noFill/>
          </a:ln>
        </p:spPr>
        <p:txBody>
          <a:bodyPr spcFirstLastPara="1" wrap="square" lIns="0" tIns="0" rIns="0" bIns="0" anchor="b" anchorCtr="0">
            <a:noAutofit/>
          </a:bodyPr>
          <a:lstStyle>
            <a:lvl1pPr lvl="0" algn="l" rtl="0">
              <a:lnSpc>
                <a:spcPct val="80000"/>
              </a:lnSpc>
              <a:spcBef>
                <a:spcPts val="0"/>
              </a:spcBef>
              <a:spcAft>
                <a:spcPts val="0"/>
              </a:spcAft>
              <a:buClr>
                <a:schemeClr val="lt1"/>
              </a:buClr>
              <a:buSzPts val="4000"/>
              <a:buFont typeface="Archivo"/>
              <a:buNone/>
              <a:defRPr sz="4000" b="1">
                <a:solidFill>
                  <a:schemeClr val="lt1"/>
                </a:solidFill>
                <a:latin typeface="Archivo"/>
                <a:ea typeface="Archivo"/>
                <a:cs typeface="Archivo"/>
                <a:sym typeface="Archivo"/>
              </a:defRPr>
            </a:lvl1pPr>
            <a:lvl2pPr lvl="1" algn="l" rtl="0">
              <a:lnSpc>
                <a:spcPct val="80000"/>
              </a:lnSpc>
              <a:spcBef>
                <a:spcPts val="0"/>
              </a:spcBef>
              <a:spcAft>
                <a:spcPts val="0"/>
              </a:spcAft>
              <a:buClr>
                <a:schemeClr val="lt2"/>
              </a:buClr>
              <a:buSzPts val="4000"/>
              <a:buFont typeface="Archivo Thin"/>
              <a:buNone/>
              <a:defRPr sz="4000">
                <a:solidFill>
                  <a:schemeClr val="lt2"/>
                </a:solidFill>
                <a:latin typeface="Archivo Thin"/>
                <a:ea typeface="Archivo Thin"/>
                <a:cs typeface="Archivo Thin"/>
                <a:sym typeface="Archivo Thin"/>
              </a:defRPr>
            </a:lvl2pPr>
            <a:lvl3pPr lvl="2" algn="l" rtl="0">
              <a:lnSpc>
                <a:spcPct val="80000"/>
              </a:lnSpc>
              <a:spcBef>
                <a:spcPts val="0"/>
              </a:spcBef>
              <a:spcAft>
                <a:spcPts val="0"/>
              </a:spcAft>
              <a:buClr>
                <a:schemeClr val="lt2"/>
              </a:buClr>
              <a:buSzPts val="4000"/>
              <a:buFont typeface="Archivo Thin"/>
              <a:buNone/>
              <a:defRPr sz="4000">
                <a:solidFill>
                  <a:schemeClr val="lt2"/>
                </a:solidFill>
                <a:latin typeface="Archivo Thin"/>
                <a:ea typeface="Archivo Thin"/>
                <a:cs typeface="Archivo Thin"/>
                <a:sym typeface="Archivo Thin"/>
              </a:defRPr>
            </a:lvl3pPr>
            <a:lvl4pPr lvl="3" algn="l" rtl="0">
              <a:lnSpc>
                <a:spcPct val="80000"/>
              </a:lnSpc>
              <a:spcBef>
                <a:spcPts val="0"/>
              </a:spcBef>
              <a:spcAft>
                <a:spcPts val="0"/>
              </a:spcAft>
              <a:buClr>
                <a:schemeClr val="lt2"/>
              </a:buClr>
              <a:buSzPts val="4000"/>
              <a:buFont typeface="Archivo Thin"/>
              <a:buNone/>
              <a:defRPr sz="4000">
                <a:solidFill>
                  <a:schemeClr val="lt2"/>
                </a:solidFill>
                <a:latin typeface="Archivo Thin"/>
                <a:ea typeface="Archivo Thin"/>
                <a:cs typeface="Archivo Thin"/>
                <a:sym typeface="Archivo Thin"/>
              </a:defRPr>
            </a:lvl4pPr>
            <a:lvl5pPr lvl="4" algn="l" rtl="0">
              <a:lnSpc>
                <a:spcPct val="80000"/>
              </a:lnSpc>
              <a:spcBef>
                <a:spcPts val="0"/>
              </a:spcBef>
              <a:spcAft>
                <a:spcPts val="0"/>
              </a:spcAft>
              <a:buClr>
                <a:schemeClr val="lt2"/>
              </a:buClr>
              <a:buSzPts val="4000"/>
              <a:buFont typeface="Archivo Thin"/>
              <a:buNone/>
              <a:defRPr sz="4000">
                <a:solidFill>
                  <a:schemeClr val="lt2"/>
                </a:solidFill>
                <a:latin typeface="Archivo Thin"/>
                <a:ea typeface="Archivo Thin"/>
                <a:cs typeface="Archivo Thin"/>
                <a:sym typeface="Archivo Thin"/>
              </a:defRPr>
            </a:lvl5pPr>
            <a:lvl6pPr lvl="5" algn="l" rtl="0">
              <a:lnSpc>
                <a:spcPct val="80000"/>
              </a:lnSpc>
              <a:spcBef>
                <a:spcPts val="0"/>
              </a:spcBef>
              <a:spcAft>
                <a:spcPts val="0"/>
              </a:spcAft>
              <a:buClr>
                <a:schemeClr val="lt2"/>
              </a:buClr>
              <a:buSzPts val="4000"/>
              <a:buFont typeface="Archivo Thin"/>
              <a:buNone/>
              <a:defRPr sz="4000">
                <a:solidFill>
                  <a:schemeClr val="lt2"/>
                </a:solidFill>
                <a:latin typeface="Archivo Thin"/>
                <a:ea typeface="Archivo Thin"/>
                <a:cs typeface="Archivo Thin"/>
                <a:sym typeface="Archivo Thin"/>
              </a:defRPr>
            </a:lvl6pPr>
            <a:lvl7pPr lvl="6" algn="l" rtl="0">
              <a:lnSpc>
                <a:spcPct val="80000"/>
              </a:lnSpc>
              <a:spcBef>
                <a:spcPts val="0"/>
              </a:spcBef>
              <a:spcAft>
                <a:spcPts val="0"/>
              </a:spcAft>
              <a:buClr>
                <a:schemeClr val="lt2"/>
              </a:buClr>
              <a:buSzPts val="4000"/>
              <a:buFont typeface="Archivo Thin"/>
              <a:buNone/>
              <a:defRPr sz="4000">
                <a:solidFill>
                  <a:schemeClr val="lt2"/>
                </a:solidFill>
                <a:latin typeface="Archivo Thin"/>
                <a:ea typeface="Archivo Thin"/>
                <a:cs typeface="Archivo Thin"/>
                <a:sym typeface="Archivo Thin"/>
              </a:defRPr>
            </a:lvl7pPr>
            <a:lvl8pPr lvl="7" algn="l" rtl="0">
              <a:lnSpc>
                <a:spcPct val="80000"/>
              </a:lnSpc>
              <a:spcBef>
                <a:spcPts val="0"/>
              </a:spcBef>
              <a:spcAft>
                <a:spcPts val="0"/>
              </a:spcAft>
              <a:buClr>
                <a:schemeClr val="lt2"/>
              </a:buClr>
              <a:buSzPts val="4000"/>
              <a:buFont typeface="Archivo Thin"/>
              <a:buNone/>
              <a:defRPr sz="4000">
                <a:solidFill>
                  <a:schemeClr val="lt2"/>
                </a:solidFill>
                <a:latin typeface="Archivo Thin"/>
                <a:ea typeface="Archivo Thin"/>
                <a:cs typeface="Archivo Thin"/>
                <a:sym typeface="Archivo Thin"/>
              </a:defRPr>
            </a:lvl8pPr>
            <a:lvl9pPr lvl="8" algn="l" rtl="0">
              <a:lnSpc>
                <a:spcPct val="80000"/>
              </a:lnSpc>
              <a:spcBef>
                <a:spcPts val="0"/>
              </a:spcBef>
              <a:spcAft>
                <a:spcPts val="0"/>
              </a:spcAft>
              <a:buClr>
                <a:schemeClr val="lt2"/>
              </a:buClr>
              <a:buSzPts val="4000"/>
              <a:buFont typeface="Archivo Thin"/>
              <a:buNone/>
              <a:defRPr sz="4000">
                <a:solidFill>
                  <a:schemeClr val="lt2"/>
                </a:solidFill>
                <a:latin typeface="Archivo Thin"/>
                <a:ea typeface="Archivo Thin"/>
                <a:cs typeface="Archivo Thin"/>
                <a:sym typeface="Archivo Thin"/>
              </a:defRPr>
            </a:lvl9pPr>
          </a:lstStyle>
          <a:p>
            <a:endParaRPr/>
          </a:p>
        </p:txBody>
      </p:sp>
      <p:sp>
        <p:nvSpPr>
          <p:cNvPr id="13" name="Google Shape;13;p2"/>
          <p:cNvSpPr txBox="1">
            <a:spLocks noGrp="1"/>
          </p:cNvSpPr>
          <p:nvPr>
            <p:ph type="subTitle" idx="1"/>
          </p:nvPr>
        </p:nvSpPr>
        <p:spPr>
          <a:xfrm>
            <a:off x="381000" y="3117672"/>
            <a:ext cx="5181600" cy="1005900"/>
          </a:xfrm>
          <a:prstGeom prst="rect">
            <a:avLst/>
          </a:prstGeom>
          <a:noFill/>
          <a:ln>
            <a:noFill/>
          </a:ln>
        </p:spPr>
        <p:txBody>
          <a:bodyPr spcFirstLastPara="1" wrap="square" lIns="0" tIns="0" rIns="0" bIns="0" anchor="t" anchorCtr="0">
            <a:normAutofit/>
          </a:bodyPr>
          <a:lstStyle>
            <a:lvl1pPr lvl="0"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1pPr>
            <a:lvl2pPr lvl="1"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2pPr>
            <a:lvl3pPr lvl="2"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3pPr>
            <a:lvl4pPr lvl="3"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4pPr>
            <a:lvl5pPr lvl="4"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5pPr>
            <a:lvl6pPr lvl="5"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6pPr>
            <a:lvl7pPr lvl="6"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7pPr>
            <a:lvl8pPr lvl="7"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8pPr>
            <a:lvl9pPr lvl="8"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9pPr>
          </a:lstStyle>
          <a:p>
            <a:endParaRPr/>
          </a:p>
        </p:txBody>
      </p:sp>
      <p:sp>
        <p:nvSpPr>
          <p:cNvPr id="14" name="Google Shape;14;p2"/>
          <p:cNvSpPr txBox="1">
            <a:spLocks noGrp="1"/>
          </p:cNvSpPr>
          <p:nvPr>
            <p:ph type="subTitle" idx="2"/>
          </p:nvPr>
        </p:nvSpPr>
        <p:spPr>
          <a:xfrm>
            <a:off x="381000" y="4493823"/>
            <a:ext cx="5181600" cy="184800"/>
          </a:xfrm>
          <a:prstGeom prst="rect">
            <a:avLst/>
          </a:prstGeom>
          <a:noFill/>
          <a:ln>
            <a:noFill/>
          </a:ln>
        </p:spPr>
        <p:txBody>
          <a:bodyPr spcFirstLastPara="1" wrap="square" lIns="0" tIns="0" rIns="0" bIns="0" anchor="t" anchorCtr="0">
            <a:normAutofit/>
          </a:bodyPr>
          <a:lstStyle>
            <a:lvl1pPr lvl="0" algn="l" rtl="0">
              <a:lnSpc>
                <a:spcPct val="115000"/>
              </a:lnSpc>
              <a:spcBef>
                <a:spcPts val="0"/>
              </a:spcBef>
              <a:spcAft>
                <a:spcPts val="0"/>
              </a:spcAft>
              <a:buClr>
                <a:schemeClr val="lt2"/>
              </a:buClr>
              <a:buSzPts val="1200"/>
              <a:buNone/>
              <a:defRPr sz="1200" b="1">
                <a:solidFill>
                  <a:schemeClr val="lt2"/>
                </a:solidFill>
              </a:defRPr>
            </a:lvl1pPr>
            <a:lvl2pPr lvl="1"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2pPr>
            <a:lvl3pPr lvl="2"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3pPr>
            <a:lvl4pPr lvl="3"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4pPr>
            <a:lvl5pPr lvl="4"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5pPr>
            <a:lvl6pPr lvl="5"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6pPr>
            <a:lvl7pPr lvl="6"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7pPr>
            <a:lvl8pPr lvl="7"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8pPr>
            <a:lvl9pPr lvl="8" algn="l" rtl="0">
              <a:lnSpc>
                <a:spcPct val="115000"/>
              </a:lnSpc>
              <a:spcBef>
                <a:spcPts val="0"/>
              </a:spcBef>
              <a:spcAft>
                <a:spcPts val="0"/>
              </a:spcAft>
              <a:buClr>
                <a:schemeClr val="lt1"/>
              </a:buClr>
              <a:buSzPts val="1600"/>
              <a:buFont typeface="Archivo Thin"/>
              <a:buNone/>
              <a:defRPr sz="1600">
                <a:solidFill>
                  <a:schemeClr val="lt1"/>
                </a:solidFill>
                <a:latin typeface="Archivo Thin"/>
                <a:ea typeface="Archivo Thin"/>
                <a:cs typeface="Archivo Thin"/>
                <a:sym typeface="Archivo Thin"/>
              </a:defRPr>
            </a:lvl9pPr>
          </a:lstStyle>
          <a:p>
            <a:endParaRPr/>
          </a:p>
        </p:txBody>
      </p:sp>
      <p:pic>
        <p:nvPicPr>
          <p:cNvPr id="15" name="Google Shape;15;p2"/>
          <p:cNvPicPr preferRelativeResize="0"/>
          <p:nvPr/>
        </p:nvPicPr>
        <p:blipFill>
          <a:blip r:embed="rId4">
            <a:alphaModFix/>
          </a:blip>
          <a:stretch>
            <a:fillRect/>
          </a:stretch>
        </p:blipFill>
        <p:spPr>
          <a:xfrm>
            <a:off x="381000" y="457190"/>
            <a:ext cx="1656520" cy="457200"/>
          </a:xfrm>
          <a:prstGeom prst="rect">
            <a:avLst/>
          </a:prstGeom>
          <a:noFill/>
          <a:ln>
            <a:noFill/>
          </a:ln>
        </p:spPr>
      </p:pic>
    </p:spTree>
    <p:extLst>
      <p:ext uri="{BB962C8B-B14F-4D97-AF65-F5344CB8AC3E}">
        <p14:creationId xmlns:p14="http://schemas.microsoft.com/office/powerpoint/2010/main" val="2803318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_Full content 2 columns">
  <p:cSld name="_Full content 2 columns">
    <p:bg>
      <p:bgPr>
        <a:solidFill>
          <a:srgbClr val="F3F3F3"/>
        </a:solidFill>
        <a:effectLst/>
      </p:bgPr>
    </p:bg>
    <p:spTree>
      <p:nvGrpSpPr>
        <p:cNvPr id="1" name="Shape 114"/>
        <p:cNvGrpSpPr/>
        <p:nvPr/>
      </p:nvGrpSpPr>
      <p:grpSpPr>
        <a:xfrm>
          <a:off x="0" y="0"/>
          <a:ext cx="0" cy="0"/>
          <a:chOff x="0" y="0"/>
          <a:chExt cx="0" cy="0"/>
        </a:xfrm>
      </p:grpSpPr>
      <p:cxnSp>
        <p:nvCxnSpPr>
          <p:cNvPr id="115" name="Google Shape;115;p11"/>
          <p:cNvCxnSpPr/>
          <p:nvPr/>
        </p:nvCxnSpPr>
        <p:spPr>
          <a:xfrm rot="10800000">
            <a:off x="8854448" y="347325"/>
            <a:ext cx="0" cy="4297800"/>
          </a:xfrm>
          <a:prstGeom prst="straightConnector1">
            <a:avLst/>
          </a:prstGeom>
          <a:noFill/>
          <a:ln w="9525" cap="flat" cmpd="sng">
            <a:solidFill>
              <a:srgbClr val="D9D9D9"/>
            </a:solidFill>
            <a:prstDash val="solid"/>
            <a:round/>
            <a:headEnd type="none" w="sm" len="sm"/>
            <a:tailEnd type="none" w="sm" len="sm"/>
          </a:ln>
        </p:spPr>
      </p:cxnSp>
      <p:sp>
        <p:nvSpPr>
          <p:cNvPr id="116" name="Google Shape;116;p11"/>
          <p:cNvSpPr txBox="1">
            <a:spLocks noGrp="1"/>
          </p:cNvSpPr>
          <p:nvPr>
            <p:ph type="title"/>
          </p:nvPr>
        </p:nvSpPr>
        <p:spPr>
          <a:xfrm>
            <a:off x="304800" y="303850"/>
            <a:ext cx="8244900" cy="365700"/>
          </a:xfrm>
          <a:prstGeom prst="rect">
            <a:avLst/>
          </a:prstGeom>
        </p:spPr>
        <p:txBody>
          <a:bodyPr spcFirstLastPara="1" wrap="square" lIns="0" tIns="0" rIns="0" bIns="0" anchor="t" anchorCtr="0">
            <a:spAutoFit/>
          </a:bodyPr>
          <a:lstStyle>
            <a:lvl1pPr lvl="0" rtl="0">
              <a:spcBef>
                <a:spcPts val="0"/>
              </a:spcBef>
              <a:spcAft>
                <a:spcPts val="0"/>
              </a:spcAft>
              <a:buClr>
                <a:schemeClr val="lt2"/>
              </a:buClr>
              <a:buSzPts val="2400"/>
              <a:buFont typeface="Archivo Thin"/>
              <a:buNone/>
              <a:defRPr sz="2400">
                <a:solidFill>
                  <a:schemeClr val="lt2"/>
                </a:solidFill>
                <a:latin typeface="Archivo Thin"/>
                <a:ea typeface="Archivo Thin"/>
                <a:cs typeface="Archivo Thin"/>
                <a:sym typeface="Archivo Thin"/>
              </a:defRPr>
            </a:lvl1pPr>
            <a:lvl2pPr lvl="1"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2pPr>
            <a:lvl3pPr lvl="2"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3pPr>
            <a:lvl4pPr lvl="3"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4pPr>
            <a:lvl5pPr lvl="4"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5pPr>
            <a:lvl6pPr lvl="5"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6pPr>
            <a:lvl7pPr lvl="6"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7pPr>
            <a:lvl8pPr lvl="7"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8pPr>
            <a:lvl9pPr lvl="8" rtl="0">
              <a:spcBef>
                <a:spcPts val="0"/>
              </a:spcBef>
              <a:spcAft>
                <a:spcPts val="0"/>
              </a:spcAft>
              <a:buClr>
                <a:schemeClr val="lt2"/>
              </a:buClr>
              <a:buSzPts val="2800"/>
              <a:buFont typeface="Archivo Thin"/>
              <a:buNone/>
              <a:defRPr>
                <a:solidFill>
                  <a:schemeClr val="lt2"/>
                </a:solidFill>
                <a:latin typeface="Archivo Thin"/>
                <a:ea typeface="Archivo Thin"/>
                <a:cs typeface="Archivo Thin"/>
                <a:sym typeface="Archivo Thin"/>
              </a:defRPr>
            </a:lvl9pPr>
          </a:lstStyle>
          <a:p>
            <a:endParaRPr/>
          </a:p>
        </p:txBody>
      </p:sp>
      <p:sp>
        <p:nvSpPr>
          <p:cNvPr id="117" name="Google Shape;117;p11"/>
          <p:cNvSpPr txBox="1">
            <a:spLocks noGrp="1"/>
          </p:cNvSpPr>
          <p:nvPr>
            <p:ph type="body" idx="1"/>
          </p:nvPr>
        </p:nvSpPr>
        <p:spPr>
          <a:xfrm>
            <a:off x="457200" y="1056550"/>
            <a:ext cx="3741300" cy="3588600"/>
          </a:xfrm>
          <a:prstGeom prst="rect">
            <a:avLst/>
          </a:prstGeom>
        </p:spPr>
        <p:txBody>
          <a:bodyPr spcFirstLastPara="1" wrap="square" lIns="0" tIns="0" rIns="0" bIns="0" anchor="t" anchorCtr="0">
            <a:normAutofit/>
          </a:bodyPr>
          <a:lstStyle>
            <a:lvl1pPr marL="457200" lvl="0"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1pPr>
            <a:lvl2pPr marL="914400" lvl="1"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2pPr>
            <a:lvl3pPr marL="1371600" lvl="2"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3pPr>
            <a:lvl4pPr marL="1828800" lvl="3"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4pPr>
            <a:lvl5pPr marL="2286000" lvl="4"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5pPr>
            <a:lvl6pPr marL="2743200" lvl="5"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6pPr>
            <a:lvl7pPr marL="3200400" lvl="6"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7pPr>
            <a:lvl8pPr marL="3657600" lvl="7"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8pPr>
            <a:lvl9pPr marL="4114800" lvl="8"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9pPr>
          </a:lstStyle>
          <a:p>
            <a:endParaRPr/>
          </a:p>
        </p:txBody>
      </p:sp>
      <p:sp>
        <p:nvSpPr>
          <p:cNvPr id="118" name="Google Shape;118;p11"/>
          <p:cNvSpPr txBox="1">
            <a:spLocks noGrp="1"/>
          </p:cNvSpPr>
          <p:nvPr>
            <p:ph type="body" idx="2"/>
          </p:nvPr>
        </p:nvSpPr>
        <p:spPr>
          <a:xfrm>
            <a:off x="4655825" y="1056550"/>
            <a:ext cx="3741300" cy="3588600"/>
          </a:xfrm>
          <a:prstGeom prst="rect">
            <a:avLst/>
          </a:prstGeom>
        </p:spPr>
        <p:txBody>
          <a:bodyPr spcFirstLastPara="1" wrap="square" lIns="0" tIns="0" rIns="0" bIns="0" anchor="t" anchorCtr="0">
            <a:normAutofit/>
          </a:bodyPr>
          <a:lstStyle>
            <a:lvl1pPr marL="457200" lvl="0"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1pPr>
            <a:lvl2pPr marL="914400" lvl="1"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2pPr>
            <a:lvl3pPr marL="1371600" lvl="2"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3pPr>
            <a:lvl4pPr marL="1828800" lvl="3"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4pPr>
            <a:lvl5pPr marL="2286000" lvl="4"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5pPr>
            <a:lvl6pPr marL="2743200" lvl="5"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6pPr>
            <a:lvl7pPr marL="3200400" lvl="6"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7pPr>
            <a:lvl8pPr marL="3657600" lvl="7"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8pPr>
            <a:lvl9pPr marL="4114800" lvl="8" indent="-285750" rtl="0">
              <a:spcBef>
                <a:spcPts val="0"/>
              </a:spcBef>
              <a:spcAft>
                <a:spcPts val="0"/>
              </a:spcAft>
              <a:buClr>
                <a:srgbClr val="557483"/>
              </a:buClr>
              <a:buSzPts val="900"/>
              <a:buFont typeface="Archivo"/>
              <a:buChar char="■"/>
              <a:defRPr sz="900">
                <a:solidFill>
                  <a:srgbClr val="557483"/>
                </a:solidFill>
                <a:latin typeface="Archivo"/>
                <a:ea typeface="Archivo"/>
                <a:cs typeface="Archivo"/>
                <a:sym typeface="Archivo"/>
              </a:defRPr>
            </a:lvl9pPr>
          </a:lstStyle>
          <a:p>
            <a:endParaRPr/>
          </a:p>
        </p:txBody>
      </p:sp>
      <p:sp>
        <p:nvSpPr>
          <p:cNvPr id="119" name="Google Shape;119;p11"/>
          <p:cNvSpPr txBox="1"/>
          <p:nvPr/>
        </p:nvSpPr>
        <p:spPr>
          <a:xfrm>
            <a:off x="8717348" y="152400"/>
            <a:ext cx="2742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US" sz="800" b="0" i="0" u="none" strike="noStrike" cap="none">
                <a:solidFill>
                  <a:schemeClr val="lt2"/>
                </a:solidFill>
                <a:latin typeface="Archivo"/>
                <a:ea typeface="Archivo"/>
                <a:cs typeface="Archivo"/>
                <a:sym typeface="Archivo"/>
              </a:rPr>
              <a:t>‹N›</a:t>
            </a:fld>
            <a:endParaRPr sz="800" b="0" i="0" u="none" strike="noStrike" cap="none">
              <a:solidFill>
                <a:schemeClr val="lt2"/>
              </a:solidFill>
              <a:latin typeface="Archivo"/>
              <a:ea typeface="Archivo"/>
              <a:cs typeface="Archivo"/>
              <a:sym typeface="Archivo"/>
            </a:endParaRPr>
          </a:p>
        </p:txBody>
      </p:sp>
      <p:pic>
        <p:nvPicPr>
          <p:cNvPr id="120" name="Google Shape;120;p11"/>
          <p:cNvPicPr preferRelativeResize="0"/>
          <p:nvPr/>
        </p:nvPicPr>
        <p:blipFill>
          <a:blip r:embed="rId2">
            <a:alphaModFix/>
          </a:blip>
          <a:stretch>
            <a:fillRect/>
          </a:stretch>
        </p:blipFill>
        <p:spPr>
          <a:xfrm>
            <a:off x="8717288" y="4716771"/>
            <a:ext cx="274320" cy="274321"/>
          </a:xfrm>
          <a:prstGeom prst="rect">
            <a:avLst/>
          </a:prstGeom>
          <a:noFill/>
          <a:ln>
            <a:noFill/>
          </a:ln>
        </p:spPr>
      </p:pic>
    </p:spTree>
    <p:extLst>
      <p:ext uri="{BB962C8B-B14F-4D97-AF65-F5344CB8AC3E}">
        <p14:creationId xmlns:p14="http://schemas.microsoft.com/office/powerpoint/2010/main" val="280369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chivo Thin"/>
              <a:buNone/>
              <a:defRPr sz="2800" i="0" u="none" strike="noStrike" cap="none">
                <a:solidFill>
                  <a:schemeClr val="dk1"/>
                </a:solidFill>
                <a:latin typeface="Archivo Thin"/>
                <a:ea typeface="Archivo Thin"/>
                <a:cs typeface="Archivo Thin"/>
                <a:sym typeface="Archivo Thin"/>
              </a:defRPr>
            </a:lvl1pPr>
            <a:lvl2pPr marR="0" lvl="1" algn="l" rtl="0">
              <a:lnSpc>
                <a:spcPct val="100000"/>
              </a:lnSpc>
              <a:spcBef>
                <a:spcPts val="0"/>
              </a:spcBef>
              <a:spcAft>
                <a:spcPts val="0"/>
              </a:spcAft>
              <a:buClr>
                <a:schemeClr val="dk1"/>
              </a:buClr>
              <a:buSzPts val="2800"/>
              <a:buFont typeface="Archivo Thin"/>
              <a:buNone/>
              <a:defRPr sz="2800" i="0" u="none" strike="noStrike" cap="none">
                <a:solidFill>
                  <a:schemeClr val="dk1"/>
                </a:solidFill>
                <a:latin typeface="Archivo Thin"/>
                <a:ea typeface="Archivo Thin"/>
                <a:cs typeface="Archivo Thin"/>
                <a:sym typeface="Archivo Thin"/>
              </a:defRPr>
            </a:lvl2pPr>
            <a:lvl3pPr marR="0" lvl="2" algn="l" rtl="0">
              <a:lnSpc>
                <a:spcPct val="100000"/>
              </a:lnSpc>
              <a:spcBef>
                <a:spcPts val="0"/>
              </a:spcBef>
              <a:spcAft>
                <a:spcPts val="0"/>
              </a:spcAft>
              <a:buClr>
                <a:schemeClr val="dk1"/>
              </a:buClr>
              <a:buSzPts val="2800"/>
              <a:buFont typeface="Archivo Thin"/>
              <a:buNone/>
              <a:defRPr sz="2800" i="0" u="none" strike="noStrike" cap="none">
                <a:solidFill>
                  <a:schemeClr val="dk1"/>
                </a:solidFill>
                <a:latin typeface="Archivo Thin"/>
                <a:ea typeface="Archivo Thin"/>
                <a:cs typeface="Archivo Thin"/>
                <a:sym typeface="Archivo Thin"/>
              </a:defRPr>
            </a:lvl3pPr>
            <a:lvl4pPr marR="0" lvl="3" algn="l" rtl="0">
              <a:lnSpc>
                <a:spcPct val="100000"/>
              </a:lnSpc>
              <a:spcBef>
                <a:spcPts val="0"/>
              </a:spcBef>
              <a:spcAft>
                <a:spcPts val="0"/>
              </a:spcAft>
              <a:buClr>
                <a:schemeClr val="dk1"/>
              </a:buClr>
              <a:buSzPts val="2800"/>
              <a:buFont typeface="Archivo Thin"/>
              <a:buNone/>
              <a:defRPr sz="2800" i="0" u="none" strike="noStrike" cap="none">
                <a:solidFill>
                  <a:schemeClr val="dk1"/>
                </a:solidFill>
                <a:latin typeface="Archivo Thin"/>
                <a:ea typeface="Archivo Thin"/>
                <a:cs typeface="Archivo Thin"/>
                <a:sym typeface="Archivo Thin"/>
              </a:defRPr>
            </a:lvl4pPr>
            <a:lvl5pPr marR="0" lvl="4" algn="l" rtl="0">
              <a:lnSpc>
                <a:spcPct val="100000"/>
              </a:lnSpc>
              <a:spcBef>
                <a:spcPts val="0"/>
              </a:spcBef>
              <a:spcAft>
                <a:spcPts val="0"/>
              </a:spcAft>
              <a:buClr>
                <a:schemeClr val="dk1"/>
              </a:buClr>
              <a:buSzPts val="2800"/>
              <a:buFont typeface="Archivo Thin"/>
              <a:buNone/>
              <a:defRPr sz="2800" i="0" u="none" strike="noStrike" cap="none">
                <a:solidFill>
                  <a:schemeClr val="dk1"/>
                </a:solidFill>
                <a:latin typeface="Archivo Thin"/>
                <a:ea typeface="Archivo Thin"/>
                <a:cs typeface="Archivo Thin"/>
                <a:sym typeface="Archivo Thin"/>
              </a:defRPr>
            </a:lvl5pPr>
            <a:lvl6pPr marR="0" lvl="5" algn="l" rtl="0">
              <a:lnSpc>
                <a:spcPct val="100000"/>
              </a:lnSpc>
              <a:spcBef>
                <a:spcPts val="0"/>
              </a:spcBef>
              <a:spcAft>
                <a:spcPts val="0"/>
              </a:spcAft>
              <a:buClr>
                <a:schemeClr val="dk1"/>
              </a:buClr>
              <a:buSzPts val="2800"/>
              <a:buFont typeface="Archivo Thin"/>
              <a:buNone/>
              <a:defRPr sz="2800" i="0" u="none" strike="noStrike" cap="none">
                <a:solidFill>
                  <a:schemeClr val="dk1"/>
                </a:solidFill>
                <a:latin typeface="Archivo Thin"/>
                <a:ea typeface="Archivo Thin"/>
                <a:cs typeface="Archivo Thin"/>
                <a:sym typeface="Archivo Thin"/>
              </a:defRPr>
            </a:lvl6pPr>
            <a:lvl7pPr marR="0" lvl="6" algn="l" rtl="0">
              <a:lnSpc>
                <a:spcPct val="100000"/>
              </a:lnSpc>
              <a:spcBef>
                <a:spcPts val="0"/>
              </a:spcBef>
              <a:spcAft>
                <a:spcPts val="0"/>
              </a:spcAft>
              <a:buClr>
                <a:schemeClr val="dk1"/>
              </a:buClr>
              <a:buSzPts val="2800"/>
              <a:buFont typeface="Archivo Thin"/>
              <a:buNone/>
              <a:defRPr sz="2800" i="0" u="none" strike="noStrike" cap="none">
                <a:solidFill>
                  <a:schemeClr val="dk1"/>
                </a:solidFill>
                <a:latin typeface="Archivo Thin"/>
                <a:ea typeface="Archivo Thin"/>
                <a:cs typeface="Archivo Thin"/>
                <a:sym typeface="Archivo Thin"/>
              </a:defRPr>
            </a:lvl7pPr>
            <a:lvl8pPr marR="0" lvl="7" algn="l" rtl="0">
              <a:lnSpc>
                <a:spcPct val="100000"/>
              </a:lnSpc>
              <a:spcBef>
                <a:spcPts val="0"/>
              </a:spcBef>
              <a:spcAft>
                <a:spcPts val="0"/>
              </a:spcAft>
              <a:buClr>
                <a:schemeClr val="dk1"/>
              </a:buClr>
              <a:buSzPts val="2800"/>
              <a:buFont typeface="Archivo Thin"/>
              <a:buNone/>
              <a:defRPr sz="2800" i="0" u="none" strike="noStrike" cap="none">
                <a:solidFill>
                  <a:schemeClr val="dk1"/>
                </a:solidFill>
                <a:latin typeface="Archivo Thin"/>
                <a:ea typeface="Archivo Thin"/>
                <a:cs typeface="Archivo Thin"/>
                <a:sym typeface="Archivo Thin"/>
              </a:defRPr>
            </a:lvl8pPr>
            <a:lvl9pPr marR="0" lvl="8" algn="l" rtl="0">
              <a:lnSpc>
                <a:spcPct val="100000"/>
              </a:lnSpc>
              <a:spcBef>
                <a:spcPts val="0"/>
              </a:spcBef>
              <a:spcAft>
                <a:spcPts val="0"/>
              </a:spcAft>
              <a:buClr>
                <a:schemeClr val="dk1"/>
              </a:buClr>
              <a:buSzPts val="2800"/>
              <a:buFont typeface="Archivo Thin"/>
              <a:buNone/>
              <a:defRPr sz="2800" i="0" u="none" strike="noStrike" cap="none">
                <a:solidFill>
                  <a:schemeClr val="dk1"/>
                </a:solidFill>
                <a:latin typeface="Archivo Thin"/>
                <a:ea typeface="Archivo Thin"/>
                <a:cs typeface="Archivo Thin"/>
                <a:sym typeface="Archivo Thi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1"/>
              </a:buClr>
              <a:buSzPts val="1800"/>
              <a:buFont typeface="Archivo"/>
              <a:buChar char="●"/>
              <a:defRPr sz="1800" i="0" u="none" strike="noStrike" cap="none">
                <a:solidFill>
                  <a:schemeClr val="dk1"/>
                </a:solidFill>
                <a:latin typeface="Archivo"/>
                <a:ea typeface="Archivo"/>
                <a:cs typeface="Archivo"/>
                <a:sym typeface="Archivo"/>
              </a:defRPr>
            </a:lvl1pPr>
            <a:lvl2pPr marL="914400" marR="0" lvl="1" indent="-317500" algn="l" rtl="0">
              <a:lnSpc>
                <a:spcPct val="115000"/>
              </a:lnSpc>
              <a:spcBef>
                <a:spcPts val="0"/>
              </a:spcBef>
              <a:spcAft>
                <a:spcPts val="0"/>
              </a:spcAft>
              <a:buClr>
                <a:schemeClr val="dk1"/>
              </a:buClr>
              <a:buSzPts val="1400"/>
              <a:buFont typeface="Archivo"/>
              <a:buChar char="○"/>
              <a:defRPr sz="1400" i="0" u="none" strike="noStrike" cap="none">
                <a:solidFill>
                  <a:schemeClr val="dk1"/>
                </a:solidFill>
                <a:latin typeface="Archivo"/>
                <a:ea typeface="Archivo"/>
                <a:cs typeface="Archivo"/>
                <a:sym typeface="Archivo"/>
              </a:defRPr>
            </a:lvl2pPr>
            <a:lvl3pPr marL="1371600" marR="0" lvl="2" indent="-317500" algn="l" rtl="0">
              <a:lnSpc>
                <a:spcPct val="115000"/>
              </a:lnSpc>
              <a:spcBef>
                <a:spcPts val="0"/>
              </a:spcBef>
              <a:spcAft>
                <a:spcPts val="0"/>
              </a:spcAft>
              <a:buClr>
                <a:schemeClr val="dk1"/>
              </a:buClr>
              <a:buSzPts val="1400"/>
              <a:buFont typeface="Archivo"/>
              <a:buChar char="■"/>
              <a:defRPr sz="1400" i="0" u="none" strike="noStrike" cap="none">
                <a:solidFill>
                  <a:schemeClr val="dk1"/>
                </a:solidFill>
                <a:latin typeface="Archivo"/>
                <a:ea typeface="Archivo"/>
                <a:cs typeface="Archivo"/>
                <a:sym typeface="Archivo"/>
              </a:defRPr>
            </a:lvl3pPr>
            <a:lvl4pPr marL="1828800" marR="0" lvl="3" indent="-317500" algn="l" rtl="0">
              <a:lnSpc>
                <a:spcPct val="115000"/>
              </a:lnSpc>
              <a:spcBef>
                <a:spcPts val="0"/>
              </a:spcBef>
              <a:spcAft>
                <a:spcPts val="0"/>
              </a:spcAft>
              <a:buClr>
                <a:schemeClr val="dk1"/>
              </a:buClr>
              <a:buSzPts val="1400"/>
              <a:buFont typeface="Archivo"/>
              <a:buChar char="●"/>
              <a:defRPr sz="1400" i="0" u="none" strike="noStrike" cap="none">
                <a:solidFill>
                  <a:schemeClr val="dk1"/>
                </a:solidFill>
                <a:latin typeface="Archivo"/>
                <a:ea typeface="Archivo"/>
                <a:cs typeface="Archivo"/>
                <a:sym typeface="Archivo"/>
              </a:defRPr>
            </a:lvl4pPr>
            <a:lvl5pPr marL="2286000" marR="0" lvl="4" indent="-317500" algn="l" rtl="0">
              <a:lnSpc>
                <a:spcPct val="115000"/>
              </a:lnSpc>
              <a:spcBef>
                <a:spcPts val="0"/>
              </a:spcBef>
              <a:spcAft>
                <a:spcPts val="0"/>
              </a:spcAft>
              <a:buClr>
                <a:schemeClr val="dk1"/>
              </a:buClr>
              <a:buSzPts val="1400"/>
              <a:buFont typeface="Archivo"/>
              <a:buChar char="○"/>
              <a:defRPr sz="1400" i="0" u="none" strike="noStrike" cap="none">
                <a:solidFill>
                  <a:schemeClr val="dk1"/>
                </a:solidFill>
                <a:latin typeface="Archivo"/>
                <a:ea typeface="Archivo"/>
                <a:cs typeface="Archivo"/>
                <a:sym typeface="Archivo"/>
              </a:defRPr>
            </a:lvl5pPr>
            <a:lvl6pPr marL="2743200" marR="0" lvl="5" indent="-317500" algn="l" rtl="0">
              <a:lnSpc>
                <a:spcPct val="115000"/>
              </a:lnSpc>
              <a:spcBef>
                <a:spcPts val="0"/>
              </a:spcBef>
              <a:spcAft>
                <a:spcPts val="0"/>
              </a:spcAft>
              <a:buClr>
                <a:schemeClr val="dk1"/>
              </a:buClr>
              <a:buSzPts val="1400"/>
              <a:buFont typeface="Archivo"/>
              <a:buChar char="■"/>
              <a:defRPr sz="1400" i="0" u="none" strike="noStrike" cap="none">
                <a:solidFill>
                  <a:schemeClr val="dk1"/>
                </a:solidFill>
                <a:latin typeface="Archivo"/>
                <a:ea typeface="Archivo"/>
                <a:cs typeface="Archivo"/>
                <a:sym typeface="Archivo"/>
              </a:defRPr>
            </a:lvl6pPr>
            <a:lvl7pPr marL="3200400" marR="0" lvl="6" indent="-317500" algn="l" rtl="0">
              <a:lnSpc>
                <a:spcPct val="115000"/>
              </a:lnSpc>
              <a:spcBef>
                <a:spcPts val="0"/>
              </a:spcBef>
              <a:spcAft>
                <a:spcPts val="0"/>
              </a:spcAft>
              <a:buClr>
                <a:schemeClr val="dk1"/>
              </a:buClr>
              <a:buSzPts val="1400"/>
              <a:buFont typeface="Archivo"/>
              <a:buChar char="●"/>
              <a:defRPr sz="1400" i="0" u="none" strike="noStrike" cap="none">
                <a:solidFill>
                  <a:schemeClr val="dk1"/>
                </a:solidFill>
                <a:latin typeface="Archivo"/>
                <a:ea typeface="Archivo"/>
                <a:cs typeface="Archivo"/>
                <a:sym typeface="Archivo"/>
              </a:defRPr>
            </a:lvl7pPr>
            <a:lvl8pPr marL="3657600" marR="0" lvl="7" indent="-317500" algn="l" rtl="0">
              <a:lnSpc>
                <a:spcPct val="115000"/>
              </a:lnSpc>
              <a:spcBef>
                <a:spcPts val="0"/>
              </a:spcBef>
              <a:spcAft>
                <a:spcPts val="0"/>
              </a:spcAft>
              <a:buClr>
                <a:schemeClr val="dk1"/>
              </a:buClr>
              <a:buSzPts val="1400"/>
              <a:buFont typeface="Archivo"/>
              <a:buChar char="○"/>
              <a:defRPr sz="1400" i="0" u="none" strike="noStrike" cap="none">
                <a:solidFill>
                  <a:schemeClr val="dk1"/>
                </a:solidFill>
                <a:latin typeface="Archivo"/>
                <a:ea typeface="Archivo"/>
                <a:cs typeface="Archivo"/>
                <a:sym typeface="Archivo"/>
              </a:defRPr>
            </a:lvl8pPr>
            <a:lvl9pPr marL="4114800" marR="0" lvl="8" indent="-317500" algn="l" rtl="0">
              <a:lnSpc>
                <a:spcPct val="115000"/>
              </a:lnSpc>
              <a:spcBef>
                <a:spcPts val="0"/>
              </a:spcBef>
              <a:spcAft>
                <a:spcPts val="0"/>
              </a:spcAft>
              <a:buClr>
                <a:schemeClr val="dk1"/>
              </a:buClr>
              <a:buSzPts val="1400"/>
              <a:buFont typeface="Archivo"/>
              <a:buChar char="■"/>
              <a:defRPr sz="1400" i="0" u="none" strike="noStrike" cap="none">
                <a:solidFill>
                  <a:schemeClr val="dk1"/>
                </a:solidFill>
                <a:latin typeface="Archivo"/>
                <a:ea typeface="Archivo"/>
                <a:cs typeface="Archivo"/>
                <a:sym typeface="Archiv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i="0" u="none" strike="noStrike" cap="none">
                <a:solidFill>
                  <a:schemeClr val="dk2"/>
                </a:solidFill>
                <a:latin typeface="Archivo"/>
                <a:ea typeface="Archivo"/>
                <a:cs typeface="Archivo"/>
                <a:sym typeface="Archivo"/>
              </a:defRPr>
            </a:lvl1pPr>
            <a:lvl2pPr marL="0" marR="0" lvl="1" indent="0" algn="r" rtl="0">
              <a:lnSpc>
                <a:spcPct val="100000"/>
              </a:lnSpc>
              <a:spcBef>
                <a:spcPts val="0"/>
              </a:spcBef>
              <a:spcAft>
                <a:spcPts val="0"/>
              </a:spcAft>
              <a:buClr>
                <a:srgbClr val="000000"/>
              </a:buClr>
              <a:buSzPts val="1000"/>
              <a:buFont typeface="Arial"/>
              <a:buNone/>
              <a:defRPr sz="1000" i="0" u="none" strike="noStrike" cap="none">
                <a:solidFill>
                  <a:schemeClr val="dk2"/>
                </a:solidFill>
                <a:latin typeface="Archivo"/>
                <a:ea typeface="Archivo"/>
                <a:cs typeface="Archivo"/>
                <a:sym typeface="Archivo"/>
              </a:defRPr>
            </a:lvl2pPr>
            <a:lvl3pPr marL="0" marR="0" lvl="2" indent="0" algn="r" rtl="0">
              <a:lnSpc>
                <a:spcPct val="100000"/>
              </a:lnSpc>
              <a:spcBef>
                <a:spcPts val="0"/>
              </a:spcBef>
              <a:spcAft>
                <a:spcPts val="0"/>
              </a:spcAft>
              <a:buClr>
                <a:srgbClr val="000000"/>
              </a:buClr>
              <a:buSzPts val="1000"/>
              <a:buFont typeface="Arial"/>
              <a:buNone/>
              <a:defRPr sz="1000" i="0" u="none" strike="noStrike" cap="none">
                <a:solidFill>
                  <a:schemeClr val="dk2"/>
                </a:solidFill>
                <a:latin typeface="Archivo"/>
                <a:ea typeface="Archivo"/>
                <a:cs typeface="Archivo"/>
                <a:sym typeface="Archivo"/>
              </a:defRPr>
            </a:lvl3pPr>
            <a:lvl4pPr marL="0" marR="0" lvl="3" indent="0" algn="r" rtl="0">
              <a:lnSpc>
                <a:spcPct val="100000"/>
              </a:lnSpc>
              <a:spcBef>
                <a:spcPts val="0"/>
              </a:spcBef>
              <a:spcAft>
                <a:spcPts val="0"/>
              </a:spcAft>
              <a:buClr>
                <a:srgbClr val="000000"/>
              </a:buClr>
              <a:buSzPts val="1000"/>
              <a:buFont typeface="Arial"/>
              <a:buNone/>
              <a:defRPr sz="1000" i="0" u="none" strike="noStrike" cap="none">
                <a:solidFill>
                  <a:schemeClr val="dk2"/>
                </a:solidFill>
                <a:latin typeface="Archivo"/>
                <a:ea typeface="Archivo"/>
                <a:cs typeface="Archivo"/>
                <a:sym typeface="Archivo"/>
              </a:defRPr>
            </a:lvl4pPr>
            <a:lvl5pPr marL="0" marR="0" lvl="4" indent="0" algn="r" rtl="0">
              <a:lnSpc>
                <a:spcPct val="100000"/>
              </a:lnSpc>
              <a:spcBef>
                <a:spcPts val="0"/>
              </a:spcBef>
              <a:spcAft>
                <a:spcPts val="0"/>
              </a:spcAft>
              <a:buClr>
                <a:srgbClr val="000000"/>
              </a:buClr>
              <a:buSzPts val="1000"/>
              <a:buFont typeface="Arial"/>
              <a:buNone/>
              <a:defRPr sz="1000" i="0" u="none" strike="noStrike" cap="none">
                <a:solidFill>
                  <a:schemeClr val="dk2"/>
                </a:solidFill>
                <a:latin typeface="Archivo"/>
                <a:ea typeface="Archivo"/>
                <a:cs typeface="Archivo"/>
                <a:sym typeface="Archivo"/>
              </a:defRPr>
            </a:lvl5pPr>
            <a:lvl6pPr marL="0" marR="0" lvl="5" indent="0" algn="r" rtl="0">
              <a:lnSpc>
                <a:spcPct val="100000"/>
              </a:lnSpc>
              <a:spcBef>
                <a:spcPts val="0"/>
              </a:spcBef>
              <a:spcAft>
                <a:spcPts val="0"/>
              </a:spcAft>
              <a:buClr>
                <a:srgbClr val="000000"/>
              </a:buClr>
              <a:buSzPts val="1000"/>
              <a:buFont typeface="Arial"/>
              <a:buNone/>
              <a:defRPr sz="1000" i="0" u="none" strike="noStrike" cap="none">
                <a:solidFill>
                  <a:schemeClr val="dk2"/>
                </a:solidFill>
                <a:latin typeface="Archivo"/>
                <a:ea typeface="Archivo"/>
                <a:cs typeface="Archivo"/>
                <a:sym typeface="Archivo"/>
              </a:defRPr>
            </a:lvl6pPr>
            <a:lvl7pPr marL="0" marR="0" lvl="6" indent="0" algn="r" rtl="0">
              <a:lnSpc>
                <a:spcPct val="100000"/>
              </a:lnSpc>
              <a:spcBef>
                <a:spcPts val="0"/>
              </a:spcBef>
              <a:spcAft>
                <a:spcPts val="0"/>
              </a:spcAft>
              <a:buClr>
                <a:srgbClr val="000000"/>
              </a:buClr>
              <a:buSzPts val="1000"/>
              <a:buFont typeface="Arial"/>
              <a:buNone/>
              <a:defRPr sz="1000" i="0" u="none" strike="noStrike" cap="none">
                <a:solidFill>
                  <a:schemeClr val="dk2"/>
                </a:solidFill>
                <a:latin typeface="Archivo"/>
                <a:ea typeface="Archivo"/>
                <a:cs typeface="Archivo"/>
                <a:sym typeface="Archivo"/>
              </a:defRPr>
            </a:lvl7pPr>
            <a:lvl8pPr marL="0" marR="0" lvl="7" indent="0" algn="r" rtl="0">
              <a:lnSpc>
                <a:spcPct val="100000"/>
              </a:lnSpc>
              <a:spcBef>
                <a:spcPts val="0"/>
              </a:spcBef>
              <a:spcAft>
                <a:spcPts val="0"/>
              </a:spcAft>
              <a:buClr>
                <a:srgbClr val="000000"/>
              </a:buClr>
              <a:buSzPts val="1000"/>
              <a:buFont typeface="Arial"/>
              <a:buNone/>
              <a:defRPr sz="1000" i="0" u="none" strike="noStrike" cap="none">
                <a:solidFill>
                  <a:schemeClr val="dk2"/>
                </a:solidFill>
                <a:latin typeface="Archivo"/>
                <a:ea typeface="Archivo"/>
                <a:cs typeface="Archivo"/>
                <a:sym typeface="Archivo"/>
              </a:defRPr>
            </a:lvl8pPr>
            <a:lvl9pPr marL="0" marR="0" lvl="8" indent="0" algn="r" rtl="0">
              <a:lnSpc>
                <a:spcPct val="100000"/>
              </a:lnSpc>
              <a:spcBef>
                <a:spcPts val="0"/>
              </a:spcBef>
              <a:spcAft>
                <a:spcPts val="0"/>
              </a:spcAft>
              <a:buClr>
                <a:srgbClr val="000000"/>
              </a:buClr>
              <a:buSzPts val="1000"/>
              <a:buFont typeface="Arial"/>
              <a:buNone/>
              <a:defRPr sz="1000" i="0" u="none" strike="noStrike" cap="none">
                <a:solidFill>
                  <a:schemeClr val="dk2"/>
                </a:solidFill>
                <a:latin typeface="Archivo"/>
                <a:ea typeface="Archivo"/>
                <a:cs typeface="Archivo"/>
                <a:sym typeface="Archivo"/>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5" r:id="rId3"/>
    <p:sldLayoutId id="2147483658" r:id="rId4"/>
    <p:sldLayoutId id="2147483660" r:id="rId5"/>
    <p:sldLayoutId id="2147483662" r:id="rId6"/>
    <p:sldLayoutId id="2147483668" r:id="rId7"/>
    <p:sldLayoutId id="214748366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hyperlink" Target="https://dotnet.microsoft.com/en-us/download/dotnet/8.0" TargetMode="External"/><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docflow-yubikaes-y5ui-demo.dftest.docflow.it/" TargetMode="External"/><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docflow-yubikasc-y5ui-demo.dftest.docflow.it/account/login?ReturnUrl=%2Fyubik%2Fhome" TargetMode="External"/><Relationship Id="rId4" Type="http://schemas.openxmlformats.org/officeDocument/2006/relationships/hyperlink" Target="https://docflow-yubikasc-y5ui-demo.dftest.docflow.i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7.xml"/><Relationship Id="rId16"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1"/>
          <p:cNvSpPr txBox="1">
            <a:spLocks noGrp="1"/>
          </p:cNvSpPr>
          <p:nvPr>
            <p:ph type="title"/>
          </p:nvPr>
        </p:nvSpPr>
        <p:spPr>
          <a:xfrm>
            <a:off x="381000" y="1461015"/>
            <a:ext cx="5181600" cy="1554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it-IT" dirty="0"/>
              <a:t>Yubiq Studio</a:t>
            </a:r>
            <a:endParaRPr dirty="0"/>
          </a:p>
        </p:txBody>
      </p:sp>
      <p:sp>
        <p:nvSpPr>
          <p:cNvPr id="193" name="Google Shape;193;p21"/>
          <p:cNvSpPr txBox="1">
            <a:spLocks noGrp="1"/>
          </p:cNvSpPr>
          <p:nvPr>
            <p:ph type="subTitle" idx="1"/>
          </p:nvPr>
        </p:nvSpPr>
        <p:spPr>
          <a:xfrm>
            <a:off x="381000" y="3117672"/>
            <a:ext cx="5181600" cy="10059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dirty="0"/>
              <a:t>Training Course</a:t>
            </a:r>
            <a:endParaRPr dirty="0"/>
          </a:p>
        </p:txBody>
      </p:sp>
      <p:sp>
        <p:nvSpPr>
          <p:cNvPr id="194" name="Google Shape;194;p21"/>
          <p:cNvSpPr txBox="1">
            <a:spLocks noGrp="1"/>
          </p:cNvSpPr>
          <p:nvPr>
            <p:ph type="subTitle" idx="2"/>
          </p:nvPr>
        </p:nvSpPr>
        <p:spPr>
          <a:xfrm>
            <a:off x="381000" y="4493823"/>
            <a:ext cx="5181600" cy="184800"/>
          </a:xfrm>
          <a:prstGeom prst="rect">
            <a:avLst/>
          </a:prstGeom>
        </p:spPr>
        <p:txBody>
          <a:bodyPr spcFirstLastPara="1" wrap="square" lIns="0" tIns="0" rIns="0" bIns="0" anchor="t" anchorCtr="0">
            <a:normAutofit fontScale="92500" lnSpcReduction="10000"/>
          </a:bodyPr>
          <a:lstStyle/>
          <a:p>
            <a:pPr marL="0" lvl="0" indent="0" algn="l" rtl="0">
              <a:spcBef>
                <a:spcPts val="0"/>
              </a:spcBef>
              <a:spcAft>
                <a:spcPts val="0"/>
              </a:spcAft>
              <a:buNone/>
            </a:pPr>
            <a:r>
              <a:rPr lang="en-US" dirty="0"/>
              <a:t>Enabling a digital circularity world</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AA11E543-515D-42D3-D9B9-064CF3B558D8}"/>
            </a:ext>
          </a:extLst>
        </p:cNvPr>
        <p:cNvGrpSpPr/>
        <p:nvPr/>
      </p:nvGrpSpPr>
      <p:grpSpPr>
        <a:xfrm>
          <a:off x="0" y="0"/>
          <a:ext cx="0" cy="0"/>
          <a:chOff x="0" y="0"/>
          <a:chExt cx="0" cy="0"/>
        </a:xfrm>
      </p:grpSpPr>
      <p:sp>
        <p:nvSpPr>
          <p:cNvPr id="199" name="Google Shape;199;p22">
            <a:extLst>
              <a:ext uri="{FF2B5EF4-FFF2-40B4-BE49-F238E27FC236}">
                <a16:creationId xmlns:a16="http://schemas.microsoft.com/office/drawing/2014/main" id="{B74ED2CD-37A3-B365-2332-9DE6912FCEED}"/>
              </a:ext>
            </a:extLst>
          </p:cNvPr>
          <p:cNvSpPr txBox="1">
            <a:spLocks noGrp="1"/>
          </p:cNvSpPr>
          <p:nvPr>
            <p:ph type="title"/>
          </p:nvPr>
        </p:nvSpPr>
        <p:spPr>
          <a:xfrm>
            <a:off x="231015" y="92854"/>
            <a:ext cx="8244900" cy="365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3 : VSC &amp; YS Installation</a:t>
            </a:r>
            <a:endParaRPr dirty="0"/>
          </a:p>
        </p:txBody>
      </p:sp>
      <p:pic>
        <p:nvPicPr>
          <p:cNvPr id="2052" name="Picture 4" descr="Immagine che contiene testo, schermata&#10;&#10;Il contenuto generato dall'IA potrebbe non essere corretto.">
            <a:extLst>
              <a:ext uri="{FF2B5EF4-FFF2-40B4-BE49-F238E27FC236}">
                <a16:creationId xmlns:a16="http://schemas.microsoft.com/office/drawing/2014/main" id="{4FC01D88-CCA9-53BB-1147-662AD396E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15" y="1695447"/>
            <a:ext cx="2552700" cy="9271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Immagine che contiene testo, schermata, Carattere&#10;&#10;Il contenuto generato dall'IA potrebbe non essere corretto.">
            <a:extLst>
              <a:ext uri="{FF2B5EF4-FFF2-40B4-BE49-F238E27FC236}">
                <a16:creationId xmlns:a16="http://schemas.microsoft.com/office/drawing/2014/main" id="{F3329004-2030-23D7-B1AB-EF63B53E5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015" y="2758770"/>
            <a:ext cx="2552700" cy="622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magine che contiene testo, schermata, Carattere, software&#10;&#10;Il contenuto generato dall'IA potrebbe non essere corretto.">
            <a:extLst>
              <a:ext uri="{FF2B5EF4-FFF2-40B4-BE49-F238E27FC236}">
                <a16:creationId xmlns:a16="http://schemas.microsoft.com/office/drawing/2014/main" id="{36DFF64C-0048-BDF4-5A94-0078E0462B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015" y="3522424"/>
            <a:ext cx="25527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magine 1" descr="Immagine che contiene testo, schermata, Carattere, nero&#10;&#10;Il contenuto generato dall'IA potrebbe non essere corretto.">
            <a:extLst>
              <a:ext uri="{FF2B5EF4-FFF2-40B4-BE49-F238E27FC236}">
                <a16:creationId xmlns:a16="http://schemas.microsoft.com/office/drawing/2014/main" id="{9C064F86-DF5E-3AD3-A3C1-975A276986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265" y="4394185"/>
            <a:ext cx="2584450" cy="419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Immagine 1" descr="Immagine che contiene testo, schermata, Carattere&#10;&#10;Il contenuto generato dall'IA potrebbe non essere corretto.">
            <a:extLst>
              <a:ext uri="{FF2B5EF4-FFF2-40B4-BE49-F238E27FC236}">
                <a16:creationId xmlns:a16="http://schemas.microsoft.com/office/drawing/2014/main" id="{CCA35F9B-B0F3-EB1D-BF47-9394C2A2E9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015" y="1365247"/>
            <a:ext cx="2552700" cy="330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6">
            <a:extLst>
              <a:ext uri="{FF2B5EF4-FFF2-40B4-BE49-F238E27FC236}">
                <a16:creationId xmlns:a16="http://schemas.microsoft.com/office/drawing/2014/main" id="{68615B55-BC96-654B-ABC9-1D65E32A37D1}"/>
              </a:ext>
            </a:extLst>
          </p:cNvPr>
          <p:cNvSpPr>
            <a:spLocks noChangeArrowheads="1"/>
          </p:cNvSpPr>
          <p:nvPr/>
        </p:nvSpPr>
        <p:spPr bwMode="auto">
          <a:xfrm>
            <a:off x="231015" y="749315"/>
            <a:ext cx="83742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Once you have installed VSC on a Windows or MAC environment (Linux is not supported at the moment) proceed with the installation of the .NET 8 SDK: </a:t>
            </a: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hlinkClick r:id="rId8">
                  <a:extLst>
                    <a:ext uri="{A12FA001-AC4F-418D-AE19-62706E023703}">
                      <ahyp:hlinkClr xmlns:ahyp="http://schemas.microsoft.com/office/drawing/2018/hyperlinkcolor" val="tx"/>
                    </a:ext>
                  </a:extLst>
                </a:hlinkClick>
              </a:rPr>
              <a:t>https://dotnet.microsoft.com/en-us/download/dotnet/8.0</a:t>
            </a:r>
            <a:r>
              <a:rPr kumimoji="0" lang="en-GB" sz="4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hlinkClick r:id="rId8">
                  <a:extLst>
                    <a:ext uri="{A12FA001-AC4F-418D-AE19-62706E023703}">
                      <ahyp:hlinkClr xmlns:ahyp="http://schemas.microsoft.com/office/drawing/2018/hyperlinkcolor" val="tx"/>
                    </a:ext>
                  </a:extLst>
                </a:hlinkClick>
              </a:rPr>
              <a:t> </a:t>
            </a:r>
            <a:endParaRPr kumimoji="0" lang="en-GB" sz="4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endParaRPr>
          </a:p>
        </p:txBody>
      </p:sp>
      <p:sp>
        <p:nvSpPr>
          <p:cNvPr id="5" name="Rectangle 8">
            <a:extLst>
              <a:ext uri="{FF2B5EF4-FFF2-40B4-BE49-F238E27FC236}">
                <a16:creationId xmlns:a16="http://schemas.microsoft.com/office/drawing/2014/main" id="{568DE67A-8307-1693-BB7E-7EC3CF996ED3}"/>
              </a:ext>
            </a:extLst>
          </p:cNvPr>
          <p:cNvSpPr>
            <a:spLocks noChangeArrowheads="1"/>
          </p:cNvSpPr>
          <p:nvPr/>
        </p:nvSpPr>
        <p:spPr bwMode="auto">
          <a:xfrm>
            <a:off x="2907195" y="2821108"/>
            <a:ext cx="291713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sz="1000" b="1"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GitHub Copilot</a:t>
            </a: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 For adding AI during development. Strongly recommended especially if you have a full user license!</a:t>
            </a:r>
            <a:endParaRPr kumimoji="0" lang="en-GB" sz="400" b="0" i="0" u="none" strike="noStrike" cap="none" normalizeH="0" baseline="0" noProof="0" dirty="0">
              <a:ln>
                <a:noFill/>
              </a:ln>
              <a:solidFill>
                <a:srgbClr val="557483"/>
              </a:solidFill>
              <a:effectLst/>
              <a:latin typeface="Arial" panose="020B0604020202020204" pitchFamily="34" charset="0"/>
            </a:endParaRPr>
          </a:p>
        </p:txBody>
      </p:sp>
      <p:sp>
        <p:nvSpPr>
          <p:cNvPr id="7" name="Rectangle 9">
            <a:extLst>
              <a:ext uri="{FF2B5EF4-FFF2-40B4-BE49-F238E27FC236}">
                <a16:creationId xmlns:a16="http://schemas.microsoft.com/office/drawing/2014/main" id="{1DBF31F6-B873-D450-3CA5-66B5221CD6BB}"/>
              </a:ext>
            </a:extLst>
          </p:cNvPr>
          <p:cNvSpPr>
            <a:spLocks noChangeArrowheads="1"/>
          </p:cNvSpPr>
          <p:nvPr/>
        </p:nvSpPr>
        <p:spPr bwMode="auto">
          <a:xfrm>
            <a:off x="2836863" y="3529224"/>
            <a:ext cx="298746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sz="1000" b="1"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Utility extensions: </a:t>
            </a: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We also recommend installing the following extensions that provide useful functionality during development:</a:t>
            </a:r>
            <a:endParaRPr kumimoji="0" lang="en-GB" sz="400" b="0" i="0" u="none" strike="noStrike" cap="none" normalizeH="0" baseline="0" noProof="0" dirty="0">
              <a:ln>
                <a:noFill/>
              </a:ln>
              <a:solidFill>
                <a:srgbClr val="557483"/>
              </a:solidFill>
              <a:effectLst/>
              <a:latin typeface="Arial" panose="020B0604020202020204" pitchFamily="34" charset="0"/>
            </a:endParaRPr>
          </a:p>
        </p:txBody>
      </p:sp>
      <p:sp>
        <p:nvSpPr>
          <p:cNvPr id="8" name="Rectangle 10">
            <a:extLst>
              <a:ext uri="{FF2B5EF4-FFF2-40B4-BE49-F238E27FC236}">
                <a16:creationId xmlns:a16="http://schemas.microsoft.com/office/drawing/2014/main" id="{1A5DDD11-6B2A-C07D-10B2-41BF5E415EFC}"/>
              </a:ext>
            </a:extLst>
          </p:cNvPr>
          <p:cNvSpPr>
            <a:spLocks noChangeArrowheads="1"/>
          </p:cNvSpPr>
          <p:nvPr/>
        </p:nvSpPr>
        <p:spPr bwMode="auto">
          <a:xfrm>
            <a:off x="2836863" y="4425957"/>
            <a:ext cx="29874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sz="1000" b="1"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Yubiq Studio: Finally, we install </a:t>
            </a: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the extension for Yubiq Studio!</a:t>
            </a:r>
            <a:endParaRPr kumimoji="0" lang="en-GB" sz="400" b="0" i="0" u="none" strike="noStrike" cap="none" normalizeH="0" baseline="0" noProof="0" dirty="0">
              <a:ln>
                <a:noFill/>
              </a:ln>
              <a:solidFill>
                <a:srgbClr val="557483"/>
              </a:solidFill>
              <a:effectLst/>
              <a:latin typeface="Arial" panose="020B0604020202020204" pitchFamily="34" charset="0"/>
            </a:endParaRPr>
          </a:p>
        </p:txBody>
      </p:sp>
      <p:sp>
        <p:nvSpPr>
          <p:cNvPr id="9" name="Rectangle 6">
            <a:extLst>
              <a:ext uri="{FF2B5EF4-FFF2-40B4-BE49-F238E27FC236}">
                <a16:creationId xmlns:a16="http://schemas.microsoft.com/office/drawing/2014/main" id="{B32847BB-C6B2-FFB1-3155-5DBAA4BD75AC}"/>
              </a:ext>
            </a:extLst>
          </p:cNvPr>
          <p:cNvSpPr>
            <a:spLocks noChangeArrowheads="1"/>
          </p:cNvSpPr>
          <p:nvPr/>
        </p:nvSpPr>
        <p:spPr bwMode="auto">
          <a:xfrm>
            <a:off x="2907195" y="1645859"/>
            <a:ext cx="291713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And thus, of the following extensions of VSC.</a:t>
            </a:r>
            <a:r>
              <a:rPr lang="en-GB" sz="400" noProof="0" dirty="0">
                <a:solidFill>
                  <a:srgbClr val="557483"/>
                </a:solidFill>
                <a:latin typeface="Arial" panose="020B0604020202020204" pitchFamily="34" charset="0"/>
                <a:ea typeface="Arial" panose="020B0604020202020204" pitchFamily="34" charset="0"/>
              </a:rPr>
              <a:t> </a:t>
            </a:r>
            <a:r>
              <a:rPr kumimoji="0" lang="en-GB" sz="1000" b="1"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Microsoft .NET C#</a:t>
            </a: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 The basic extensions of .NET C# development.</a:t>
            </a:r>
            <a:endParaRPr kumimoji="0" lang="en-GB" sz="400" b="0" i="0" u="none" strike="noStrike" cap="none" normalizeH="0" baseline="0" noProof="0" dirty="0">
              <a:ln>
                <a:noFill/>
              </a:ln>
              <a:solidFill>
                <a:srgbClr val="557483"/>
              </a:solidFill>
              <a:effectLst/>
              <a:latin typeface="Arial" panose="020B0604020202020204" pitchFamily="34" charset="0"/>
            </a:endParaRPr>
          </a:p>
        </p:txBody>
      </p:sp>
    </p:spTree>
    <p:extLst>
      <p:ext uri="{BB962C8B-B14F-4D97-AF65-F5344CB8AC3E}">
        <p14:creationId xmlns:p14="http://schemas.microsoft.com/office/powerpoint/2010/main" val="1127182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9"/>
          <p:cNvSpPr txBox="1">
            <a:spLocks noGrp="1"/>
          </p:cNvSpPr>
          <p:nvPr>
            <p:ph type="title"/>
          </p:nvPr>
        </p:nvSpPr>
        <p:spPr>
          <a:xfrm>
            <a:off x="304800" y="303850"/>
            <a:ext cx="8244900" cy="36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Training agenda</a:t>
            </a:r>
            <a:endParaRPr dirty="0"/>
          </a:p>
        </p:txBody>
      </p:sp>
      <p:graphicFrame>
        <p:nvGraphicFramePr>
          <p:cNvPr id="246" name="Google Shape;246;p29"/>
          <p:cNvGraphicFramePr/>
          <p:nvPr/>
        </p:nvGraphicFramePr>
        <p:xfrm>
          <a:off x="769650" y="1300525"/>
          <a:ext cx="7315200" cy="2301200"/>
        </p:xfrm>
        <a:graphic>
          <a:graphicData uri="http://schemas.openxmlformats.org/drawingml/2006/table">
            <a:tbl>
              <a:tblPr>
                <a:noFill/>
                <a:tableStyleId>{EE0DFC2C-0030-4D5B-97A7-0411669094A9}</a:tableStyleId>
              </a:tblPr>
              <a:tblGrid>
                <a:gridCol w="1030950">
                  <a:extLst>
                    <a:ext uri="{9D8B030D-6E8A-4147-A177-3AD203B41FA5}">
                      <a16:colId xmlns:a16="http://schemas.microsoft.com/office/drawing/2014/main" val="20000"/>
                    </a:ext>
                  </a:extLst>
                </a:gridCol>
                <a:gridCol w="628425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US" sz="1100" b="1" dirty="0">
                          <a:solidFill>
                            <a:schemeClr val="dk1"/>
                          </a:solidFill>
                          <a:latin typeface="Archivo"/>
                          <a:ea typeface="Archivo"/>
                          <a:cs typeface="Archivo"/>
                          <a:sym typeface="Archivo"/>
                        </a:rPr>
                        <a:t>Part 1</a:t>
                      </a:r>
                      <a:endParaRPr sz="1100" b="1" dirty="0">
                        <a:solidFill>
                          <a:schemeClr val="dk1"/>
                        </a:solidFill>
                        <a:latin typeface="Archivo"/>
                        <a:ea typeface="Archivo"/>
                        <a:cs typeface="Archivo"/>
                        <a:sym typeface="Archiv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solidFill>
                            <a:schemeClr val="dk2"/>
                          </a:solidFill>
                          <a:latin typeface="Archivo"/>
                          <a:ea typeface="Archivo"/>
                          <a:cs typeface="Archivo"/>
                          <a:sym typeface="Archivo"/>
                        </a:rPr>
                        <a:t>Yubiq BPM solution Overview</a:t>
                      </a:r>
                      <a:endParaRPr sz="1100" dirty="0">
                        <a:solidFill>
                          <a:schemeClr val="dk2"/>
                        </a:solidFill>
                        <a:latin typeface="Archivo"/>
                        <a:ea typeface="Archivo"/>
                        <a:cs typeface="Archivo"/>
                        <a:sym typeface="Archivo"/>
                      </a:endParaRPr>
                    </a:p>
                  </a:txBody>
                  <a:tcPr marL="182875" marR="0" marT="0" marB="0" anchor="ctr">
                    <a:lnL w="9525" cap="flat" cmpd="sng">
                      <a:solidFill>
                        <a:srgbClr val="D9D9D9">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US" sz="1100" b="1" dirty="0">
                          <a:solidFill>
                            <a:schemeClr val="dk1"/>
                          </a:solidFill>
                          <a:latin typeface="Archivo"/>
                          <a:ea typeface="Archivo"/>
                          <a:cs typeface="Archivo"/>
                          <a:sym typeface="Archivo"/>
                        </a:rPr>
                        <a:t>Part 2</a:t>
                      </a:r>
                      <a:endParaRPr sz="1100" b="1" dirty="0">
                        <a:solidFill>
                          <a:schemeClr val="dk1"/>
                        </a:solidFill>
                        <a:latin typeface="Archivo"/>
                        <a:ea typeface="Archivo"/>
                        <a:cs typeface="Archivo"/>
                        <a:sym typeface="Archiv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solidFill>
                            <a:schemeClr val="dk2"/>
                          </a:solidFill>
                          <a:latin typeface="Archivo"/>
                          <a:ea typeface="Archivo"/>
                          <a:cs typeface="Archivo"/>
                          <a:sym typeface="Archivo"/>
                        </a:rPr>
                        <a:t>Star methodology</a:t>
                      </a:r>
                      <a:endParaRPr sz="1100" dirty="0">
                        <a:solidFill>
                          <a:schemeClr val="dk2"/>
                        </a:solidFill>
                        <a:latin typeface="Archivo"/>
                        <a:ea typeface="Archivo"/>
                        <a:cs typeface="Archivo"/>
                        <a:sym typeface="Archivo"/>
                      </a:endParaRPr>
                    </a:p>
                  </a:txBody>
                  <a:tcPr marL="182875" marR="0" marT="0" marB="0" anchor="ctr">
                    <a:lnL w="9525" cap="flat" cmpd="sng">
                      <a:solidFill>
                        <a:srgbClr val="D9D9D9">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sz="1100" b="1" dirty="0">
                          <a:solidFill>
                            <a:schemeClr val="dk1"/>
                          </a:solidFill>
                          <a:latin typeface="Archivo"/>
                          <a:ea typeface="Archivo"/>
                          <a:cs typeface="Archivo"/>
                          <a:sym typeface="Archivo"/>
                        </a:rPr>
                        <a:t>Part 3</a:t>
                      </a:r>
                      <a:endParaRPr sz="1100" b="1" dirty="0">
                        <a:solidFill>
                          <a:schemeClr val="dk1"/>
                        </a:solidFill>
                        <a:latin typeface="Archivo"/>
                        <a:ea typeface="Archivo"/>
                        <a:cs typeface="Archivo"/>
                        <a:sym typeface="Archiv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solidFill>
                            <a:schemeClr val="dk2"/>
                          </a:solidFill>
                          <a:latin typeface="Archivo"/>
                          <a:ea typeface="Archivo"/>
                          <a:cs typeface="Archivo"/>
                          <a:sym typeface="Archivo"/>
                        </a:rPr>
                        <a:t>Visual Studio Code and Yubiq Studio Installation</a:t>
                      </a:r>
                      <a:endParaRPr sz="1100" dirty="0">
                        <a:solidFill>
                          <a:schemeClr val="dk2"/>
                        </a:solidFill>
                        <a:latin typeface="Archivo"/>
                        <a:ea typeface="Archivo"/>
                        <a:cs typeface="Archivo"/>
                        <a:sym typeface="Archivo"/>
                      </a:endParaRPr>
                    </a:p>
                  </a:txBody>
                  <a:tcPr marL="182875" marR="0" marT="0" marB="0" anchor="ctr">
                    <a:lnL w="9525" cap="flat" cmpd="sng">
                      <a:solidFill>
                        <a:srgbClr val="D9D9D9">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1100" b="1" dirty="0">
                          <a:solidFill>
                            <a:schemeClr val="dk1"/>
                          </a:solidFill>
                          <a:latin typeface="Archivo"/>
                          <a:ea typeface="Archivo"/>
                          <a:cs typeface="Archivo"/>
                          <a:sym typeface="Archivo"/>
                        </a:rPr>
                        <a:t>Part 4</a:t>
                      </a:r>
                      <a:endParaRPr sz="1100" b="1" dirty="0">
                        <a:solidFill>
                          <a:schemeClr val="dk1"/>
                        </a:solidFill>
                        <a:latin typeface="Archivo"/>
                        <a:ea typeface="Archivo"/>
                        <a:cs typeface="Archivo"/>
                        <a:sym typeface="Archiv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solidFill>
                            <a:schemeClr val="dk2"/>
                          </a:solidFill>
                          <a:latin typeface="Archivo"/>
                          <a:ea typeface="Archivo"/>
                          <a:cs typeface="Archivo"/>
                          <a:sym typeface="Archivo"/>
                        </a:rPr>
                        <a:t>The Sandbox</a:t>
                      </a:r>
                      <a:endParaRPr sz="1100" dirty="0">
                        <a:solidFill>
                          <a:schemeClr val="dk2"/>
                        </a:solidFill>
                        <a:latin typeface="Archivo"/>
                        <a:ea typeface="Archivo"/>
                        <a:cs typeface="Archivo"/>
                        <a:sym typeface="Archivo"/>
                      </a:endParaRPr>
                    </a:p>
                  </a:txBody>
                  <a:tcPr marL="182875" marR="0" marT="0" marB="0" anchor="ctr">
                    <a:lnL w="9525" cap="flat" cmpd="sng">
                      <a:solidFill>
                        <a:srgbClr val="D9D9D9">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sz="1100" b="1" dirty="0">
                          <a:solidFill>
                            <a:schemeClr val="dk1"/>
                          </a:solidFill>
                          <a:latin typeface="Archivo"/>
                          <a:ea typeface="Archivo"/>
                          <a:cs typeface="Archivo"/>
                          <a:sym typeface="Archivo"/>
                        </a:rPr>
                        <a:t>Part 5</a:t>
                      </a:r>
                      <a:endParaRPr sz="1100" b="1" dirty="0">
                        <a:solidFill>
                          <a:schemeClr val="dk1"/>
                        </a:solidFill>
                        <a:latin typeface="Archivo"/>
                        <a:ea typeface="Archivo"/>
                        <a:cs typeface="Archivo"/>
                        <a:sym typeface="Archiv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solidFill>
                            <a:schemeClr val="dk2"/>
                          </a:solidFill>
                          <a:latin typeface="Archivo"/>
                          <a:ea typeface="Archivo"/>
                          <a:cs typeface="Archivo"/>
                          <a:sym typeface="Archivo"/>
                        </a:rPr>
                        <a:t>First Modelling (Ticketing process)</a:t>
                      </a:r>
                      <a:endParaRPr sz="1100" dirty="0">
                        <a:solidFill>
                          <a:schemeClr val="dk2"/>
                        </a:solidFill>
                        <a:latin typeface="Archivo"/>
                        <a:ea typeface="Archivo"/>
                        <a:cs typeface="Archivo"/>
                        <a:sym typeface="Archivo"/>
                      </a:endParaRPr>
                    </a:p>
                  </a:txBody>
                  <a:tcPr marL="182875" marR="0" marT="0" marB="0" anchor="ctr">
                    <a:lnL w="9525" cap="flat" cmpd="sng">
                      <a:solidFill>
                        <a:srgbClr val="D9D9D9">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sz="1100" b="1" dirty="0">
                          <a:solidFill>
                            <a:schemeClr val="dk1"/>
                          </a:solidFill>
                          <a:latin typeface="Archivo"/>
                          <a:ea typeface="Archivo"/>
                          <a:cs typeface="Archivo"/>
                          <a:sym typeface="Archivo"/>
                        </a:rPr>
                        <a:t>Part 6</a:t>
                      </a:r>
                      <a:endParaRPr sz="1100" b="1" dirty="0">
                        <a:solidFill>
                          <a:schemeClr val="dk1"/>
                        </a:solidFill>
                        <a:latin typeface="Archivo"/>
                        <a:ea typeface="Archivo"/>
                        <a:cs typeface="Archivo"/>
                        <a:sym typeface="Archiv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solidFill>
                            <a:schemeClr val="dk2"/>
                          </a:solidFill>
                          <a:latin typeface="Archivo"/>
                          <a:ea typeface="Archivo"/>
                          <a:cs typeface="Archivo"/>
                          <a:sym typeface="Archivo"/>
                        </a:rPr>
                        <a:t>First Developing (Ticketing process)</a:t>
                      </a:r>
                      <a:endParaRPr sz="1100" dirty="0">
                        <a:solidFill>
                          <a:schemeClr val="dk2"/>
                        </a:solidFill>
                        <a:latin typeface="Archivo"/>
                        <a:ea typeface="Archivo"/>
                        <a:cs typeface="Archivo"/>
                        <a:sym typeface="Archivo"/>
                      </a:endParaRPr>
                    </a:p>
                  </a:txBody>
                  <a:tcPr marL="182875" marR="0" marT="0" marB="0" anchor="ctr">
                    <a:lnL w="9525" cap="flat" cmpd="sng">
                      <a:solidFill>
                        <a:srgbClr val="D9D9D9">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2" name="Immagine 1" descr="Immagine che contiene schermata, testo, diagramma, Software per la grafica&#10;&#10;Il contenuto generato dall'IA potrebbe non essere corretto.">
            <a:extLst>
              <a:ext uri="{FF2B5EF4-FFF2-40B4-BE49-F238E27FC236}">
                <a16:creationId xmlns:a16="http://schemas.microsoft.com/office/drawing/2014/main" id="{A2654054-A8A7-ED0F-33D8-C605594E6786}"/>
              </a:ext>
            </a:extLst>
          </p:cNvPr>
          <p:cNvPicPr>
            <a:picLocks noChangeAspect="1"/>
          </p:cNvPicPr>
          <p:nvPr/>
        </p:nvPicPr>
        <p:blipFill>
          <a:blip r:embed="rId3"/>
          <a:stretch>
            <a:fillRect/>
          </a:stretch>
        </p:blipFill>
        <p:spPr>
          <a:xfrm>
            <a:off x="5421159" y="1489205"/>
            <a:ext cx="3554607" cy="2264480"/>
          </a:xfrm>
          <a:prstGeom prst="rect">
            <a:avLst/>
          </a:prstGeom>
          <a:ln>
            <a:noFill/>
          </a:ln>
          <a:effectLst>
            <a:outerShdw blurRad="292100" dist="139700" dir="2700000" algn="tl" rotWithShape="0">
              <a:srgbClr val="333333">
                <a:alpha val="65000"/>
              </a:srgbClr>
            </a:outerShdw>
          </a:effectLst>
        </p:spPr>
      </p:pic>
      <p:sp>
        <p:nvSpPr>
          <p:cNvPr id="3" name="CasellaDiTesto 2">
            <a:extLst>
              <a:ext uri="{FF2B5EF4-FFF2-40B4-BE49-F238E27FC236}">
                <a16:creationId xmlns:a16="http://schemas.microsoft.com/office/drawing/2014/main" id="{4B798994-3213-28D4-23A0-DF95C8A333B0}"/>
              </a:ext>
            </a:extLst>
          </p:cNvPr>
          <p:cNvSpPr txBox="1"/>
          <p:nvPr/>
        </p:nvSpPr>
        <p:spPr>
          <a:xfrm rot="16200000">
            <a:off x="-5508" y="1795178"/>
            <a:ext cx="928395" cy="307777"/>
          </a:xfrm>
          <a:prstGeom prst="rect">
            <a:avLst/>
          </a:prstGeom>
          <a:solidFill>
            <a:schemeClr val="accent6">
              <a:lumMod val="20000"/>
              <a:lumOff val="80000"/>
            </a:schemeClr>
          </a:solidFill>
          <a:ln>
            <a:solidFill>
              <a:schemeClr val="bg1">
                <a:lumMod val="50000"/>
              </a:schemeClr>
            </a:solidFill>
          </a:ln>
        </p:spPr>
        <p:txBody>
          <a:bodyPr wrap="square" rtlCol="0">
            <a:spAutoFit/>
          </a:bodyPr>
          <a:lstStyle/>
          <a:p>
            <a:pPr algn="ctr"/>
            <a:r>
              <a:rPr lang="en-GB" dirty="0"/>
              <a:t>Day 1</a:t>
            </a:r>
          </a:p>
        </p:txBody>
      </p:sp>
      <p:sp>
        <p:nvSpPr>
          <p:cNvPr id="4" name="CasellaDiTesto 3">
            <a:extLst>
              <a:ext uri="{FF2B5EF4-FFF2-40B4-BE49-F238E27FC236}">
                <a16:creationId xmlns:a16="http://schemas.microsoft.com/office/drawing/2014/main" id="{0077588E-4A37-620C-437B-E2101409193E}"/>
              </a:ext>
            </a:extLst>
          </p:cNvPr>
          <p:cNvSpPr txBox="1"/>
          <p:nvPr/>
        </p:nvSpPr>
        <p:spPr>
          <a:xfrm rot="16200000">
            <a:off x="-5508" y="2882058"/>
            <a:ext cx="928395" cy="307777"/>
          </a:xfrm>
          <a:prstGeom prst="rect">
            <a:avLst/>
          </a:prstGeom>
          <a:solidFill>
            <a:schemeClr val="accent6">
              <a:lumMod val="20000"/>
              <a:lumOff val="80000"/>
            </a:schemeClr>
          </a:solidFill>
          <a:ln>
            <a:solidFill>
              <a:schemeClr val="bg1">
                <a:lumMod val="50000"/>
              </a:schemeClr>
            </a:solidFill>
          </a:ln>
        </p:spPr>
        <p:txBody>
          <a:bodyPr wrap="square" rtlCol="0">
            <a:spAutoFit/>
          </a:bodyPr>
          <a:lstStyle/>
          <a:p>
            <a:pPr algn="ctr"/>
            <a:r>
              <a:rPr lang="en-GB" dirty="0"/>
              <a:t>Day 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2"/>
          <p:cNvSpPr txBox="1">
            <a:spLocks noGrp="1"/>
          </p:cNvSpPr>
          <p:nvPr>
            <p:ph type="title"/>
          </p:nvPr>
        </p:nvSpPr>
        <p:spPr>
          <a:xfrm>
            <a:off x="289892" y="85189"/>
            <a:ext cx="8244900" cy="36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1 : Yubiq BPM Overview</a:t>
            </a:r>
            <a:endParaRPr dirty="0"/>
          </a:p>
        </p:txBody>
      </p:sp>
      <p:sp>
        <p:nvSpPr>
          <p:cNvPr id="200" name="Google Shape;200;p22"/>
          <p:cNvSpPr txBox="1">
            <a:spLocks noGrp="1"/>
          </p:cNvSpPr>
          <p:nvPr>
            <p:ph type="body" idx="1"/>
          </p:nvPr>
        </p:nvSpPr>
        <p:spPr>
          <a:xfrm>
            <a:off x="457199" y="1056550"/>
            <a:ext cx="3973399" cy="3346485"/>
          </a:xfrm>
          <a:prstGeom prst="rect">
            <a:avLst/>
          </a:prstGeom>
        </p:spPr>
        <p:txBody>
          <a:bodyPr spcFirstLastPara="1" wrap="square" lIns="0" tIns="0" rIns="0" bIns="0" anchor="t" anchorCtr="0">
            <a:normAutofit/>
          </a:bodyPr>
          <a:lstStyle/>
          <a:p>
            <a:pPr marL="0" indent="0" algn="just">
              <a:buNone/>
            </a:pPr>
            <a:r>
              <a:rPr lang="en-US" sz="1800" dirty="0"/>
              <a:t>Yubiq is the platform with which we implement process automation solutions. Also called BPM (Business Process Management) or Workflow</a:t>
            </a:r>
          </a:p>
          <a:p>
            <a:pPr marL="171450" indent="-171450" algn="just"/>
            <a:endParaRPr lang="en-US" sz="1800" dirty="0"/>
          </a:p>
          <a:p>
            <a:pPr marL="171450" indent="-171450" algn="just"/>
            <a:r>
              <a:rPr lang="en-US" sz="1800" dirty="0"/>
              <a:t>Example 1: </a:t>
            </a:r>
            <a:r>
              <a:rPr lang="en-US" sz="1800" dirty="0">
                <a:hlinkClick r:id="rId3"/>
              </a:rPr>
              <a:t>Yubiq A&amp;S</a:t>
            </a:r>
            <a:endParaRPr lang="en-US" sz="1800" dirty="0"/>
          </a:p>
          <a:p>
            <a:pPr marL="171450" indent="-171450" algn="just"/>
            <a:endParaRPr lang="en-US" sz="1800" dirty="0"/>
          </a:p>
          <a:p>
            <a:pPr marL="171450" indent="-171450" algn="just"/>
            <a:endParaRPr lang="en-US" sz="1800" dirty="0"/>
          </a:p>
          <a:p>
            <a:pPr marL="171450" indent="-171450" algn="just"/>
            <a:r>
              <a:rPr lang="en-US" sz="1800" dirty="0"/>
              <a:t>Example 2: </a:t>
            </a:r>
            <a:r>
              <a:rPr lang="en-US" sz="1800" dirty="0">
                <a:hlinkClick r:id="rId4"/>
              </a:rPr>
              <a:t>Yubiq </a:t>
            </a:r>
            <a:r>
              <a:rPr lang="en-US" sz="1800" dirty="0">
                <a:hlinkClick r:id="rId5"/>
              </a:rPr>
              <a:t>ASC</a:t>
            </a:r>
            <a:endParaRPr lang="en-US" sz="1800" dirty="0"/>
          </a:p>
          <a:p>
            <a:pPr marL="171450" indent="-171450" algn="just"/>
            <a:endParaRPr sz="1800" dirty="0"/>
          </a:p>
        </p:txBody>
      </p:sp>
      <p:pic>
        <p:nvPicPr>
          <p:cNvPr id="2" name="Immagine 1">
            <a:extLst>
              <a:ext uri="{FF2B5EF4-FFF2-40B4-BE49-F238E27FC236}">
                <a16:creationId xmlns:a16="http://schemas.microsoft.com/office/drawing/2014/main" id="{19EFD353-B058-8FF2-C0E5-727298E2259A}"/>
              </a:ext>
            </a:extLst>
          </p:cNvPr>
          <p:cNvPicPr>
            <a:picLocks noChangeAspect="1"/>
          </p:cNvPicPr>
          <p:nvPr/>
        </p:nvPicPr>
        <p:blipFill>
          <a:blip r:embed="rId6"/>
          <a:stretch>
            <a:fillRect/>
          </a:stretch>
        </p:blipFill>
        <p:spPr>
          <a:xfrm>
            <a:off x="5040738" y="3007899"/>
            <a:ext cx="3287844" cy="1799772"/>
          </a:xfrm>
          <a:prstGeom prst="rect">
            <a:avLst/>
          </a:prstGeom>
        </p:spPr>
      </p:pic>
      <p:pic>
        <p:nvPicPr>
          <p:cNvPr id="3" name="Immagine 2">
            <a:extLst>
              <a:ext uri="{FF2B5EF4-FFF2-40B4-BE49-F238E27FC236}">
                <a16:creationId xmlns:a16="http://schemas.microsoft.com/office/drawing/2014/main" id="{A0F8F89F-6CD9-FCAA-ADC9-E1A4F13136E2}"/>
              </a:ext>
            </a:extLst>
          </p:cNvPr>
          <p:cNvPicPr>
            <a:picLocks noChangeAspect="1"/>
          </p:cNvPicPr>
          <p:nvPr/>
        </p:nvPicPr>
        <p:blipFill>
          <a:blip r:embed="rId7"/>
          <a:stretch>
            <a:fillRect/>
          </a:stretch>
        </p:blipFill>
        <p:spPr>
          <a:xfrm>
            <a:off x="4962343" y="728937"/>
            <a:ext cx="3366239" cy="191056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15889403-5984-82FD-2E3A-36208AE0015B}"/>
            </a:ext>
          </a:extLst>
        </p:cNvPr>
        <p:cNvGrpSpPr/>
        <p:nvPr/>
      </p:nvGrpSpPr>
      <p:grpSpPr>
        <a:xfrm>
          <a:off x="0" y="0"/>
          <a:ext cx="0" cy="0"/>
          <a:chOff x="0" y="0"/>
          <a:chExt cx="0" cy="0"/>
        </a:xfrm>
      </p:grpSpPr>
      <p:sp>
        <p:nvSpPr>
          <p:cNvPr id="199" name="Google Shape;199;p22">
            <a:extLst>
              <a:ext uri="{FF2B5EF4-FFF2-40B4-BE49-F238E27FC236}">
                <a16:creationId xmlns:a16="http://schemas.microsoft.com/office/drawing/2014/main" id="{E4E1E450-00F8-EC21-FE30-D0A214902F85}"/>
              </a:ext>
            </a:extLst>
          </p:cNvPr>
          <p:cNvSpPr txBox="1">
            <a:spLocks noGrp="1"/>
          </p:cNvSpPr>
          <p:nvPr>
            <p:ph type="title"/>
          </p:nvPr>
        </p:nvSpPr>
        <p:spPr>
          <a:xfrm>
            <a:off x="289892" y="90159"/>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dirty="0"/>
              <a:t>Part 2 : Star </a:t>
            </a:r>
            <a:r>
              <a:rPr lang="en-GB" noProof="0" dirty="0"/>
              <a:t>Methodology</a:t>
            </a:r>
            <a:endParaRPr lang="en-GB" dirty="0"/>
          </a:p>
        </p:txBody>
      </p:sp>
      <p:sp>
        <p:nvSpPr>
          <p:cNvPr id="200" name="Google Shape;200;p22">
            <a:extLst>
              <a:ext uri="{FF2B5EF4-FFF2-40B4-BE49-F238E27FC236}">
                <a16:creationId xmlns:a16="http://schemas.microsoft.com/office/drawing/2014/main" id="{84ACCBF5-9ACF-48BB-D4EA-EA7DF33A6B23}"/>
              </a:ext>
            </a:extLst>
          </p:cNvPr>
          <p:cNvSpPr txBox="1">
            <a:spLocks noGrp="1"/>
          </p:cNvSpPr>
          <p:nvPr>
            <p:ph type="body" idx="1"/>
          </p:nvPr>
        </p:nvSpPr>
        <p:spPr>
          <a:xfrm>
            <a:off x="150829" y="654478"/>
            <a:ext cx="8502977" cy="1466554"/>
          </a:xfrm>
          <a:prstGeom prst="rect">
            <a:avLst/>
          </a:prstGeom>
        </p:spPr>
        <p:txBody>
          <a:bodyPr spcFirstLastPara="1" wrap="square" lIns="0" tIns="0" rIns="0" bIns="0" anchor="t" anchorCtr="0">
            <a:normAutofit/>
          </a:bodyPr>
          <a:lstStyle/>
          <a:p>
            <a:pPr marL="171450" indent="0" algn="just">
              <a:spcAft>
                <a:spcPts val="1050"/>
              </a:spcAft>
              <a:buNone/>
            </a:pPr>
            <a:r>
              <a:rPr lang="en-GB" sz="1600" noProof="0" dirty="0"/>
              <a:t>The </a:t>
            </a:r>
            <a:r>
              <a:rPr lang="en-GB" sz="1600" b="1" noProof="0" dirty="0"/>
              <a:t>STAR</a:t>
            </a:r>
            <a:r>
              <a:rPr lang="en-GB" sz="1600" noProof="0" dirty="0"/>
              <a:t> (Stages, Action, and Roles) methodology was defined years ago, and is a Business Process Management (BPM) approach aimed at improving the efficiency and effectiveness of business processes. </a:t>
            </a:r>
          </a:p>
          <a:p>
            <a:pPr marL="171450" indent="0" algn="just">
              <a:lnSpc>
                <a:spcPct val="115000"/>
              </a:lnSpc>
              <a:spcAft>
                <a:spcPts val="1050"/>
              </a:spcAft>
              <a:buNone/>
            </a:pPr>
            <a:r>
              <a:rPr lang="en-GB" sz="1600" noProof="0" dirty="0"/>
              <a:t>It represents a structured approach to implementing Business Process Management (BPM).</a:t>
            </a:r>
          </a:p>
        </p:txBody>
      </p:sp>
      <p:pic>
        <p:nvPicPr>
          <p:cNvPr id="2" name="Immagine 1" descr="Immagine che contiene diagramma, Piano, linea, Carattere&#10;&#10;Il contenuto generato dall'IA potrebbe non essere corretto.">
            <a:extLst>
              <a:ext uri="{FF2B5EF4-FFF2-40B4-BE49-F238E27FC236}">
                <a16:creationId xmlns:a16="http://schemas.microsoft.com/office/drawing/2014/main" id="{4259C0DF-89B0-284D-C348-443B99EB6C50}"/>
              </a:ext>
            </a:extLst>
          </p:cNvPr>
          <p:cNvPicPr>
            <a:picLocks noChangeAspect="1"/>
          </p:cNvPicPr>
          <p:nvPr/>
        </p:nvPicPr>
        <p:blipFill>
          <a:blip r:embed="rId3"/>
          <a:stretch>
            <a:fillRect/>
          </a:stretch>
        </p:blipFill>
        <p:spPr>
          <a:xfrm>
            <a:off x="1968442" y="2121032"/>
            <a:ext cx="6566350" cy="2623902"/>
          </a:xfrm>
          <a:prstGeom prst="rect">
            <a:avLst/>
          </a:prstGeom>
        </p:spPr>
      </p:pic>
      <p:sp>
        <p:nvSpPr>
          <p:cNvPr id="3" name="CasellaDiTesto 2">
            <a:extLst>
              <a:ext uri="{FF2B5EF4-FFF2-40B4-BE49-F238E27FC236}">
                <a16:creationId xmlns:a16="http://schemas.microsoft.com/office/drawing/2014/main" id="{2369CA2B-7739-F359-B7C6-77FE97DE377B}"/>
              </a:ext>
            </a:extLst>
          </p:cNvPr>
          <p:cNvSpPr txBox="1"/>
          <p:nvPr/>
        </p:nvSpPr>
        <p:spPr>
          <a:xfrm>
            <a:off x="150830" y="2253005"/>
            <a:ext cx="1244338" cy="1815882"/>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accent1"/>
                </a:solidFill>
              </a:rPr>
              <a:t>Stages</a:t>
            </a:r>
          </a:p>
          <a:p>
            <a:pPr marL="285750" indent="-285750">
              <a:buFont typeface="Arial" panose="020B0604020202020204" pitchFamily="34" charset="0"/>
              <a:buChar char="•"/>
            </a:pPr>
            <a:r>
              <a:rPr lang="en-GB" dirty="0">
                <a:solidFill>
                  <a:schemeClr val="accent1"/>
                </a:solidFill>
              </a:rPr>
              <a:t>Actions</a:t>
            </a:r>
          </a:p>
          <a:p>
            <a:pPr marL="285750" indent="-285750">
              <a:buFont typeface="Arial" panose="020B0604020202020204" pitchFamily="34" charset="0"/>
              <a:buChar char="•"/>
            </a:pPr>
            <a:r>
              <a:rPr lang="en-GB" dirty="0">
                <a:solidFill>
                  <a:schemeClr val="accent1"/>
                </a:solidFill>
              </a:rPr>
              <a:t>Roles</a:t>
            </a:r>
          </a:p>
          <a:p>
            <a:pPr marL="285750" indent="-285750">
              <a:buFont typeface="Arial" panose="020B0604020202020204" pitchFamily="34" charset="0"/>
              <a:buChar char="•"/>
            </a:pPr>
            <a:endParaRPr lang="en-GB" dirty="0">
              <a:solidFill>
                <a:schemeClr val="accent1"/>
              </a:solidFill>
            </a:endParaRPr>
          </a:p>
          <a:p>
            <a:pPr marL="285750" indent="-285750">
              <a:buFont typeface="Arial" panose="020B0604020202020204" pitchFamily="34" charset="0"/>
              <a:buChar char="•"/>
            </a:pPr>
            <a:r>
              <a:rPr lang="en-GB" dirty="0">
                <a:solidFill>
                  <a:schemeClr val="accent1"/>
                </a:solidFill>
              </a:rPr>
              <a:t>WorkItem</a:t>
            </a:r>
          </a:p>
          <a:p>
            <a:pPr marL="285750" indent="-285750">
              <a:buFont typeface="Arial" panose="020B0604020202020204" pitchFamily="34" charset="0"/>
              <a:buChar char="•"/>
            </a:pPr>
            <a:r>
              <a:rPr lang="en-GB" dirty="0">
                <a:solidFill>
                  <a:schemeClr val="accent1"/>
                </a:solidFill>
              </a:rPr>
              <a:t>Business Objects</a:t>
            </a:r>
          </a:p>
          <a:p>
            <a:pPr marL="285750" indent="-285750">
              <a:buFont typeface="Arial" panose="020B0604020202020204" pitchFamily="34" charset="0"/>
              <a:buChar char="•"/>
            </a:pPr>
            <a:r>
              <a:rPr lang="en-GB" dirty="0">
                <a:solidFill>
                  <a:schemeClr val="accent1"/>
                </a:solidFill>
              </a:rPr>
              <a:t>Forms</a:t>
            </a:r>
          </a:p>
        </p:txBody>
      </p:sp>
    </p:spTree>
    <p:extLst>
      <p:ext uri="{BB962C8B-B14F-4D97-AF65-F5344CB8AC3E}">
        <p14:creationId xmlns:p14="http://schemas.microsoft.com/office/powerpoint/2010/main" val="3265304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5F3B03B7-F6CE-D749-D8C5-0A0E5E754A09}"/>
            </a:ext>
          </a:extLst>
        </p:cNvPr>
        <p:cNvGrpSpPr/>
        <p:nvPr/>
      </p:nvGrpSpPr>
      <p:grpSpPr>
        <a:xfrm>
          <a:off x="0" y="0"/>
          <a:ext cx="0" cy="0"/>
          <a:chOff x="0" y="0"/>
          <a:chExt cx="0" cy="0"/>
        </a:xfrm>
      </p:grpSpPr>
      <p:sp>
        <p:nvSpPr>
          <p:cNvPr id="199" name="Google Shape;199;p22">
            <a:extLst>
              <a:ext uri="{FF2B5EF4-FFF2-40B4-BE49-F238E27FC236}">
                <a16:creationId xmlns:a16="http://schemas.microsoft.com/office/drawing/2014/main" id="{2D72D2E1-9086-A822-CB60-8149D25A0C84}"/>
              </a:ext>
            </a:extLst>
          </p:cNvPr>
          <p:cNvSpPr txBox="1">
            <a:spLocks noGrp="1"/>
          </p:cNvSpPr>
          <p:nvPr>
            <p:ph type="title"/>
          </p:nvPr>
        </p:nvSpPr>
        <p:spPr>
          <a:xfrm>
            <a:off x="299831" y="85189"/>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2 : Star Methodology :: Ticketing process description</a:t>
            </a:r>
            <a:endParaRPr dirty="0"/>
          </a:p>
        </p:txBody>
      </p:sp>
      <p:sp>
        <p:nvSpPr>
          <p:cNvPr id="3" name="Segnaposto testo 2">
            <a:extLst>
              <a:ext uri="{FF2B5EF4-FFF2-40B4-BE49-F238E27FC236}">
                <a16:creationId xmlns:a16="http://schemas.microsoft.com/office/drawing/2014/main" id="{0B86C9EA-3B22-3F6A-E230-D7AE5AB2C6CB}"/>
              </a:ext>
            </a:extLst>
          </p:cNvPr>
          <p:cNvSpPr>
            <a:spLocks noGrp="1"/>
          </p:cNvSpPr>
          <p:nvPr>
            <p:ph type="body" idx="1"/>
          </p:nvPr>
        </p:nvSpPr>
        <p:spPr>
          <a:xfrm>
            <a:off x="223630" y="720587"/>
            <a:ext cx="8173670" cy="4273826"/>
          </a:xfrm>
        </p:spPr>
        <p:txBody>
          <a:bodyPr>
            <a:normAutofit lnSpcReduction="10000"/>
          </a:bodyPr>
          <a:lstStyle/>
          <a:p>
            <a:pPr marL="4763" indent="0" algn="just">
              <a:lnSpc>
                <a:spcPct val="110000"/>
              </a:lnSpc>
              <a:buNone/>
            </a:pPr>
            <a:r>
              <a:rPr lang="en-GB" noProof="0" dirty="0"/>
              <a:t>The software support ticket management process is designed to streamline and structure the way support requests are handled within an organization. Built upon the STAR methodology — which stands for Stages, Actions, Roles, and WorkItem — the process ensures that every support request follows a clear, auditable path from its creation to its resolution and eventual closure.</a:t>
            </a:r>
          </a:p>
          <a:p>
            <a:pPr marL="4763" indent="0" algn="just">
              <a:lnSpc>
                <a:spcPct val="110000"/>
              </a:lnSpc>
              <a:buNone/>
            </a:pPr>
            <a:endParaRPr lang="en-GB" noProof="0" dirty="0"/>
          </a:p>
          <a:p>
            <a:pPr marL="4763" indent="0" algn="just">
              <a:lnSpc>
                <a:spcPct val="110000"/>
              </a:lnSpc>
              <a:buNone/>
            </a:pPr>
            <a:r>
              <a:rPr lang="en-GB" noProof="0" dirty="0"/>
              <a:t>It begins when a customer submits a ticket, typically through a form that captures essential information such as the issue’s title, description, priority, and any relevant attachments. This action initiates the process and places the ticket into the first stage: </a:t>
            </a:r>
            <a:r>
              <a:rPr lang="en-GB" b="1" noProof="0" dirty="0"/>
              <a:t>New Ticket</a:t>
            </a:r>
            <a:r>
              <a:rPr lang="en-GB" noProof="0" dirty="0"/>
              <a:t>. From here, the request is </a:t>
            </a:r>
            <a:r>
              <a:rPr lang="en-GB" b="1" noProof="0" dirty="0"/>
              <a:t>Took in charge </a:t>
            </a:r>
            <a:r>
              <a:rPr lang="en-GB" noProof="0" dirty="0"/>
              <a:t>up by a support agent, whose responsibility is to evaluate its content, determine the category of the issue (for example, whether it is software-related, hardware-related, or a network issue), and assign it an appropriate priority level (low, medium, high, or critical).</a:t>
            </a:r>
          </a:p>
          <a:p>
            <a:pPr marL="4763" indent="0" algn="just">
              <a:lnSpc>
                <a:spcPct val="110000"/>
              </a:lnSpc>
              <a:buNone/>
            </a:pPr>
            <a:endParaRPr lang="en-GB" noProof="0" dirty="0"/>
          </a:p>
          <a:p>
            <a:pPr marL="4763" indent="0" algn="just">
              <a:lnSpc>
                <a:spcPct val="110000"/>
              </a:lnSpc>
              <a:buNone/>
            </a:pPr>
            <a:r>
              <a:rPr lang="en-GB" noProof="0" dirty="0"/>
              <a:t>Once evaluated, the ticket enters the Under Evaluation stage, where the support team may contact the customer for further information if needed. This is where the first interactions begin, and the foundation for resolution is established. When enough information is available, the support agent assigns the ticket to a technician, moving it to the In Progress stage. At this point, a member of the technical team becomes responsible for analysing and solving the problem.</a:t>
            </a:r>
          </a:p>
          <a:p>
            <a:pPr marL="4763" indent="0" algn="just">
              <a:lnSpc>
                <a:spcPct val="110000"/>
              </a:lnSpc>
              <a:buNone/>
            </a:pPr>
            <a:endParaRPr lang="en-GB" noProof="0" dirty="0"/>
          </a:p>
          <a:p>
            <a:pPr marL="4763" indent="0" algn="just">
              <a:lnSpc>
                <a:spcPct val="110000"/>
              </a:lnSpc>
              <a:buNone/>
            </a:pPr>
            <a:r>
              <a:rPr lang="en-GB" noProof="0" dirty="0"/>
              <a:t>As work progresses, there might be a need for additional feedback or clarification from the customer. In such cases, the ticket moves into the Waiting for Customer stage, pausing the technical work until the required input is received. Once the issue has been addressed and the solution verified by the technician, the ticket is marked as Resolved. However, it is not closed immediately: this provides a final opportunity for the customer to review the solution, test its effectiveness, or raise further questions.</a:t>
            </a:r>
          </a:p>
          <a:p>
            <a:pPr marL="4763" indent="0" algn="just">
              <a:lnSpc>
                <a:spcPct val="110000"/>
              </a:lnSpc>
              <a:buNone/>
            </a:pPr>
            <a:endParaRPr lang="en-GB" noProof="0" dirty="0"/>
          </a:p>
          <a:p>
            <a:pPr marL="4763" indent="0" algn="just">
              <a:lnSpc>
                <a:spcPct val="110000"/>
              </a:lnSpc>
              <a:buNone/>
            </a:pPr>
            <a:r>
              <a:rPr lang="en-GB" noProof="0" dirty="0"/>
              <a:t>After a predefined period or following explicit customer confirmation, the ticket moves into the Closed stage. This marks the end of the lifecycle for the support request. Every ticket, treated as a WorkItem, carries with it a full history of actions taken, timestamps, the individuals involved, and all related content such as attachments and comments.</a:t>
            </a:r>
          </a:p>
          <a:p>
            <a:pPr marL="4763" indent="0" algn="just">
              <a:lnSpc>
                <a:spcPct val="110000"/>
              </a:lnSpc>
              <a:buNone/>
            </a:pPr>
            <a:endParaRPr lang="en-GB" noProof="0" dirty="0"/>
          </a:p>
          <a:p>
            <a:pPr marL="4763" indent="0" algn="just">
              <a:lnSpc>
                <a:spcPct val="110000"/>
              </a:lnSpc>
              <a:buNone/>
            </a:pPr>
            <a:r>
              <a:rPr lang="en-GB" noProof="0" dirty="0"/>
              <a:t>Underpinning the entire system are various Business Objects. These include representations of customers and technicians, categorized types of issues, and enumerated priority levels. They ensure data consistency, enable dynamic assignment of tasks, and facilitate reporting and analytics.</a:t>
            </a:r>
          </a:p>
          <a:p>
            <a:pPr marL="4763" indent="0" algn="just">
              <a:lnSpc>
                <a:spcPct val="110000"/>
              </a:lnSpc>
              <a:buNone/>
            </a:pPr>
            <a:endParaRPr lang="en-GB" noProof="0" dirty="0"/>
          </a:p>
          <a:p>
            <a:pPr marL="4763" indent="0" algn="just">
              <a:lnSpc>
                <a:spcPct val="110000"/>
              </a:lnSpc>
              <a:buNone/>
            </a:pPr>
            <a:r>
              <a:rPr lang="en-GB" noProof="0" dirty="0"/>
              <a:t>All interactions within the process are facilitated through purpose-built forms, tailored for each role and stage. Customers use an intuitive form to submit tickets, support agents work with classification and assignment interfaces, and technicians fill out resolution forms to document their work. In some implementations, a feedback form is also provided to collect customer satisfaction data and improve service quality.</a:t>
            </a:r>
          </a:p>
          <a:p>
            <a:pPr marL="4763" indent="0" algn="just">
              <a:lnSpc>
                <a:spcPct val="110000"/>
              </a:lnSpc>
              <a:buNone/>
            </a:pPr>
            <a:endParaRPr lang="en-GB" noProof="0" dirty="0"/>
          </a:p>
          <a:p>
            <a:pPr marL="4763" indent="0" algn="just">
              <a:lnSpc>
                <a:spcPct val="110000"/>
              </a:lnSpc>
              <a:buNone/>
            </a:pPr>
            <a:r>
              <a:rPr lang="en-GB" noProof="0" dirty="0"/>
              <a:t>This process, when implemented with tools like Yubiq Studio, allows for both no-code configuration for business analysts and deep customization by developers. It fosters collaboration, traceability, and service excellence, ensuring that technical issues are addressed promptly, effectively, and transparently.</a:t>
            </a:r>
          </a:p>
          <a:p>
            <a:pPr>
              <a:lnSpc>
                <a:spcPct val="110000"/>
              </a:lnSpc>
            </a:pPr>
            <a:endParaRPr lang="en-GB" noProof="0" dirty="0"/>
          </a:p>
        </p:txBody>
      </p:sp>
    </p:spTree>
    <p:extLst>
      <p:ext uri="{BB962C8B-B14F-4D97-AF65-F5344CB8AC3E}">
        <p14:creationId xmlns:p14="http://schemas.microsoft.com/office/powerpoint/2010/main" val="325491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C38BF9B3-34CC-25A4-A6FA-9A0A610EDFDB}"/>
            </a:ext>
          </a:extLst>
        </p:cNvPr>
        <p:cNvGrpSpPr/>
        <p:nvPr/>
      </p:nvGrpSpPr>
      <p:grpSpPr>
        <a:xfrm>
          <a:off x="0" y="0"/>
          <a:ext cx="0" cy="0"/>
          <a:chOff x="0" y="0"/>
          <a:chExt cx="0" cy="0"/>
        </a:xfrm>
      </p:grpSpPr>
      <p:sp>
        <p:nvSpPr>
          <p:cNvPr id="199" name="Google Shape;199;p22">
            <a:extLst>
              <a:ext uri="{FF2B5EF4-FFF2-40B4-BE49-F238E27FC236}">
                <a16:creationId xmlns:a16="http://schemas.microsoft.com/office/drawing/2014/main" id="{D3B3AB80-8C71-25B3-E714-837B18FF4D85}"/>
              </a:ext>
            </a:extLst>
          </p:cNvPr>
          <p:cNvSpPr txBox="1">
            <a:spLocks noGrp="1"/>
          </p:cNvSpPr>
          <p:nvPr>
            <p:ph type="title"/>
          </p:nvPr>
        </p:nvSpPr>
        <p:spPr>
          <a:xfrm>
            <a:off x="304800" y="95117"/>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2 : Star Methodology :: Ticketing</a:t>
            </a:r>
            <a:endParaRPr dirty="0"/>
          </a:p>
        </p:txBody>
      </p:sp>
      <p:sp>
        <p:nvSpPr>
          <p:cNvPr id="4" name="Segnaposto testo 3">
            <a:extLst>
              <a:ext uri="{FF2B5EF4-FFF2-40B4-BE49-F238E27FC236}">
                <a16:creationId xmlns:a16="http://schemas.microsoft.com/office/drawing/2014/main" id="{FD1F964A-C5E3-9D19-7FDF-709435D767E9}"/>
              </a:ext>
            </a:extLst>
          </p:cNvPr>
          <p:cNvSpPr>
            <a:spLocks noGrp="1"/>
          </p:cNvSpPr>
          <p:nvPr>
            <p:ph type="body" idx="1"/>
          </p:nvPr>
        </p:nvSpPr>
        <p:spPr>
          <a:xfrm>
            <a:off x="304800" y="1119117"/>
            <a:ext cx="4267200" cy="3653050"/>
          </a:xfrm>
        </p:spPr>
        <p:txBody>
          <a:bodyPr>
            <a:normAutofit fontScale="55000" lnSpcReduction="20000"/>
          </a:bodyPr>
          <a:lstStyle/>
          <a:p>
            <a:pPr>
              <a:lnSpc>
                <a:spcPct val="120000"/>
              </a:lnSpc>
              <a:spcAft>
                <a:spcPts val="600"/>
              </a:spcAft>
              <a:buNone/>
            </a:pPr>
            <a:r>
              <a:rPr lang="en-US" sz="2500" b="1">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Stages</a:t>
            </a:r>
            <a:endParaRPr lang="it-IT" sz="2500" b="1">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a:lnSpc>
                <a:spcPct val="120000"/>
              </a:lnSpc>
            </a:pPr>
            <a:r>
              <a:rPr lang="en-US" sz="1800" b="1">
                <a:effectLst/>
                <a:latin typeface="Cambria" panose="02040503050406030204" pitchFamily="18" charset="0"/>
                <a:ea typeface="MS Mincho" panose="02020609040205080304" pitchFamily="49" charset="-128"/>
                <a:cs typeface="Times New Roman" panose="02020603050405020304" pitchFamily="18" charset="0"/>
              </a:rPr>
              <a:t>New Ticket</a:t>
            </a:r>
            <a:r>
              <a:rPr lang="en-US" sz="1800">
                <a:effectLst/>
                <a:latin typeface="Cambria" panose="02040503050406030204" pitchFamily="18" charset="0"/>
                <a:ea typeface="MS Mincho" panose="02020609040205080304" pitchFamily="49" charset="-128"/>
                <a:cs typeface="Times New Roman" panose="02020603050405020304" pitchFamily="18" charset="0"/>
              </a:rPr>
              <a:t>: Request is created by the user.</a:t>
            </a:r>
          </a:p>
          <a:p>
            <a:pPr>
              <a:lnSpc>
                <a:spcPct val="120000"/>
              </a:lnSpc>
            </a:pPr>
            <a:r>
              <a:rPr lang="en-US" sz="1800" b="1">
                <a:effectLst/>
                <a:latin typeface="Cambria" panose="02040503050406030204" pitchFamily="18" charset="0"/>
                <a:ea typeface="MS Mincho" panose="02020609040205080304" pitchFamily="49" charset="-128"/>
                <a:cs typeface="Times New Roman" panose="02020603050405020304" pitchFamily="18" charset="0"/>
              </a:rPr>
              <a:t>Under Evaluation</a:t>
            </a:r>
            <a:r>
              <a:rPr lang="en-US" sz="1800">
                <a:effectLst/>
                <a:latin typeface="Cambria" panose="02040503050406030204" pitchFamily="18" charset="0"/>
                <a:ea typeface="MS Mincho" panose="02020609040205080304" pitchFamily="49" charset="-128"/>
                <a:cs typeface="Times New Roman" panose="02020603050405020304" pitchFamily="18" charset="0"/>
              </a:rPr>
              <a:t>: Support team evaluates the request.</a:t>
            </a:r>
          </a:p>
          <a:p>
            <a:pPr>
              <a:lnSpc>
                <a:spcPct val="120000"/>
              </a:lnSpc>
            </a:pPr>
            <a:r>
              <a:rPr lang="en-US" sz="1800" b="1">
                <a:effectLst/>
                <a:latin typeface="Cambria" panose="02040503050406030204" pitchFamily="18" charset="0"/>
                <a:ea typeface="MS Mincho" panose="02020609040205080304" pitchFamily="49" charset="-128"/>
                <a:cs typeface="Times New Roman" panose="02020603050405020304" pitchFamily="18" charset="0"/>
              </a:rPr>
              <a:t>In Progress</a:t>
            </a:r>
            <a:r>
              <a:rPr lang="en-US" sz="1800">
                <a:effectLst/>
                <a:latin typeface="Cambria" panose="02040503050406030204" pitchFamily="18" charset="0"/>
                <a:ea typeface="MS Mincho" panose="02020609040205080304" pitchFamily="49" charset="-128"/>
                <a:cs typeface="Times New Roman" panose="02020603050405020304" pitchFamily="18" charset="0"/>
              </a:rPr>
              <a:t>: The ticket is assigned to a developer or technician.</a:t>
            </a:r>
          </a:p>
          <a:p>
            <a:pPr>
              <a:lnSpc>
                <a:spcPct val="120000"/>
              </a:lnSpc>
            </a:pPr>
            <a:r>
              <a:rPr lang="en-US" sz="1800" b="1">
                <a:effectLst/>
                <a:latin typeface="Cambria" panose="02040503050406030204" pitchFamily="18" charset="0"/>
                <a:ea typeface="MS Mincho" panose="02020609040205080304" pitchFamily="49" charset="-128"/>
                <a:cs typeface="Times New Roman" panose="02020603050405020304" pitchFamily="18" charset="0"/>
              </a:rPr>
              <a:t>Waiting for Customer</a:t>
            </a:r>
            <a:r>
              <a:rPr lang="en-US" sz="1800">
                <a:effectLst/>
                <a:latin typeface="Cambria" panose="02040503050406030204" pitchFamily="18" charset="0"/>
                <a:ea typeface="MS Mincho" panose="02020609040205080304" pitchFamily="49" charset="-128"/>
                <a:cs typeface="Times New Roman" panose="02020603050405020304" pitchFamily="18" charset="0"/>
              </a:rPr>
              <a:t>: Awaiting customer feedback or confirmation.</a:t>
            </a:r>
          </a:p>
          <a:p>
            <a:pPr>
              <a:lnSpc>
                <a:spcPct val="120000"/>
              </a:lnSpc>
            </a:pPr>
            <a:r>
              <a:rPr lang="en-US" sz="1800" b="1">
                <a:effectLst/>
                <a:latin typeface="Cambria" panose="02040503050406030204" pitchFamily="18" charset="0"/>
                <a:ea typeface="MS Mincho" panose="02020609040205080304" pitchFamily="49" charset="-128"/>
                <a:cs typeface="Times New Roman" panose="02020603050405020304" pitchFamily="18" charset="0"/>
              </a:rPr>
              <a:t>Resolved</a:t>
            </a:r>
            <a:r>
              <a:rPr lang="en-US" sz="1800">
                <a:effectLst/>
                <a:latin typeface="Cambria" panose="02040503050406030204" pitchFamily="18" charset="0"/>
                <a:ea typeface="MS Mincho" panose="02020609040205080304" pitchFamily="49" charset="-128"/>
                <a:cs typeface="Times New Roman" panose="02020603050405020304" pitchFamily="18" charset="0"/>
              </a:rPr>
              <a:t>: The ticket has been addressed and resolved.</a:t>
            </a:r>
          </a:p>
          <a:p>
            <a:pPr>
              <a:lnSpc>
                <a:spcPct val="120000"/>
              </a:lnSpc>
            </a:pPr>
            <a:r>
              <a:rPr lang="en-US" sz="1800" b="1">
                <a:effectLst/>
                <a:latin typeface="Cambria" panose="02040503050406030204" pitchFamily="18" charset="0"/>
                <a:ea typeface="MS Mincho" panose="02020609040205080304" pitchFamily="49" charset="-128"/>
                <a:cs typeface="Times New Roman" panose="02020603050405020304" pitchFamily="18" charset="0"/>
              </a:rPr>
              <a:t>Closed</a:t>
            </a:r>
            <a:r>
              <a:rPr lang="en-US" sz="1800">
                <a:effectLst/>
                <a:latin typeface="Cambria" panose="02040503050406030204" pitchFamily="18" charset="0"/>
                <a:ea typeface="MS Mincho" panose="02020609040205080304" pitchFamily="49" charset="-128"/>
                <a:cs typeface="Times New Roman" panose="02020603050405020304" pitchFamily="18" charset="0"/>
              </a:rPr>
              <a:t>: The ticket is permanently closed.</a:t>
            </a:r>
            <a:endParaRPr lang="it-IT" sz="180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20000"/>
              </a:lnSpc>
              <a:spcAft>
                <a:spcPts val="600"/>
              </a:spcAft>
              <a:buNone/>
            </a:pPr>
            <a:r>
              <a:rPr lang="en-US" sz="2500" b="1">
                <a:solidFill>
                  <a:srgbClr val="4F81BD"/>
                </a:solidFill>
                <a:latin typeface="Calibri" panose="020F0502020204030204" pitchFamily="34" charset="0"/>
                <a:ea typeface="MS Gothic" panose="020B0609070205080204" pitchFamily="49" charset="-128"/>
                <a:cs typeface="Times New Roman" panose="02020603050405020304" pitchFamily="18" charset="0"/>
              </a:rPr>
              <a:t>Actions</a:t>
            </a:r>
            <a:endParaRPr lang="it-IT" sz="2500" b="1">
              <a:solidFill>
                <a:srgbClr val="4F81BD"/>
              </a:solidFill>
              <a:latin typeface="Calibri" panose="020F0502020204030204" pitchFamily="34" charset="0"/>
              <a:ea typeface="MS Gothic" panose="020B0609070205080204" pitchFamily="49" charset="-128"/>
              <a:cs typeface="Times New Roman" panose="02020603050405020304" pitchFamily="18" charset="0"/>
            </a:endParaRPr>
          </a:p>
          <a:p>
            <a:pPr>
              <a:lnSpc>
                <a:spcPct val="120000"/>
              </a:lnSpc>
              <a:spcAft>
                <a:spcPts val="400"/>
              </a:spcAft>
            </a:pPr>
            <a:r>
              <a:rPr lang="en-US" sz="1800" b="1">
                <a:latin typeface="Cambria" panose="02040503050406030204" pitchFamily="18" charset="0"/>
                <a:ea typeface="MS Mincho" panose="02020609040205080304" pitchFamily="49" charset="-128"/>
                <a:cs typeface="Times New Roman" panose="02020603050405020304" pitchFamily="18" charset="0"/>
              </a:rPr>
              <a:t>Create Ticket</a:t>
            </a:r>
          </a:p>
          <a:p>
            <a:pPr>
              <a:lnSpc>
                <a:spcPct val="120000"/>
              </a:lnSpc>
              <a:spcAft>
                <a:spcPts val="400"/>
              </a:spcAft>
            </a:pPr>
            <a:r>
              <a:rPr lang="en-US" sz="1800" b="1">
                <a:latin typeface="Cambria" panose="02040503050406030204" pitchFamily="18" charset="0"/>
                <a:ea typeface="MS Mincho" panose="02020609040205080304" pitchFamily="49" charset="-128"/>
                <a:cs typeface="Times New Roman" panose="02020603050405020304" pitchFamily="18" charset="0"/>
              </a:rPr>
              <a:t>Assign Technician</a:t>
            </a:r>
          </a:p>
          <a:p>
            <a:pPr>
              <a:lnSpc>
                <a:spcPct val="120000"/>
              </a:lnSpc>
              <a:spcAft>
                <a:spcPts val="400"/>
              </a:spcAft>
            </a:pPr>
            <a:r>
              <a:rPr lang="en-US" sz="1800" b="1">
                <a:latin typeface="Cambria" panose="02040503050406030204" pitchFamily="18" charset="0"/>
                <a:ea typeface="MS Mincho" panose="02020609040205080304" pitchFamily="49" charset="-128"/>
                <a:cs typeface="Times New Roman" panose="02020603050405020304" pitchFamily="18" charset="0"/>
              </a:rPr>
              <a:t>Request Information</a:t>
            </a:r>
          </a:p>
          <a:p>
            <a:pPr>
              <a:lnSpc>
                <a:spcPct val="120000"/>
              </a:lnSpc>
              <a:spcAft>
                <a:spcPts val="400"/>
              </a:spcAft>
            </a:pPr>
            <a:r>
              <a:rPr lang="en-US" sz="1800" b="1">
                <a:latin typeface="Cambria" panose="02040503050406030204" pitchFamily="18" charset="0"/>
                <a:ea typeface="MS Mincho" panose="02020609040205080304" pitchFamily="49" charset="-128"/>
                <a:cs typeface="Times New Roman" panose="02020603050405020304" pitchFamily="18" charset="0"/>
              </a:rPr>
              <a:t>Update Status</a:t>
            </a:r>
          </a:p>
          <a:p>
            <a:pPr>
              <a:lnSpc>
                <a:spcPct val="120000"/>
              </a:lnSpc>
              <a:spcAft>
                <a:spcPts val="400"/>
              </a:spcAft>
            </a:pPr>
            <a:r>
              <a:rPr lang="en-US" sz="1800" b="1">
                <a:latin typeface="Cambria" panose="02040503050406030204" pitchFamily="18" charset="0"/>
                <a:ea typeface="MS Mincho" panose="02020609040205080304" pitchFamily="49" charset="-128"/>
                <a:cs typeface="Times New Roman" panose="02020603050405020304" pitchFamily="18" charset="0"/>
              </a:rPr>
              <a:t>Mark as Resolved</a:t>
            </a:r>
          </a:p>
          <a:p>
            <a:pPr>
              <a:lnSpc>
                <a:spcPct val="120000"/>
              </a:lnSpc>
              <a:spcAft>
                <a:spcPts val="400"/>
              </a:spcAft>
            </a:pPr>
            <a:r>
              <a:rPr lang="en-US" sz="1800" b="1">
                <a:latin typeface="Cambria" panose="02040503050406030204" pitchFamily="18" charset="0"/>
                <a:ea typeface="MS Mincho" panose="02020609040205080304" pitchFamily="49" charset="-128"/>
                <a:cs typeface="Times New Roman" panose="02020603050405020304" pitchFamily="18" charset="0"/>
              </a:rPr>
              <a:t>Close Ticket</a:t>
            </a:r>
            <a:endParaRPr lang="it-IT" sz="1800" b="1">
              <a:latin typeface="Cambria" panose="02040503050406030204" pitchFamily="18" charset="0"/>
              <a:ea typeface="MS Mincho" panose="02020609040205080304" pitchFamily="49" charset="-128"/>
              <a:cs typeface="Times New Roman" panose="02020603050405020304" pitchFamily="18" charset="0"/>
            </a:endParaRPr>
          </a:p>
          <a:p>
            <a:pPr>
              <a:lnSpc>
                <a:spcPct val="120000"/>
              </a:lnSpc>
              <a:spcAft>
                <a:spcPts val="600"/>
              </a:spcAft>
              <a:buNone/>
            </a:pPr>
            <a:r>
              <a:rPr lang="en-US" sz="2100" b="1">
                <a:solidFill>
                  <a:srgbClr val="4F81BD"/>
                </a:solidFill>
                <a:latin typeface="Calibri" panose="020F0502020204030204" pitchFamily="34" charset="0"/>
                <a:ea typeface="MS Gothic" panose="020B0609070205080204" pitchFamily="49" charset="-128"/>
                <a:cs typeface="Times New Roman" panose="02020603050405020304" pitchFamily="18" charset="0"/>
              </a:rPr>
              <a:t>Roles</a:t>
            </a:r>
            <a:endParaRPr lang="it-IT" sz="2100" b="1">
              <a:solidFill>
                <a:srgbClr val="4F81BD"/>
              </a:solidFill>
              <a:latin typeface="Calibri" panose="020F0502020204030204" pitchFamily="34" charset="0"/>
              <a:ea typeface="MS Gothic" panose="020B0609070205080204" pitchFamily="49" charset="-128"/>
              <a:cs typeface="Times New Roman" panose="02020603050405020304" pitchFamily="18" charset="0"/>
            </a:endParaRPr>
          </a:p>
          <a:p>
            <a:r>
              <a:rPr lang="en-US" sz="1900" b="1">
                <a:latin typeface="Cambria" panose="02040503050406030204" pitchFamily="18" charset="0"/>
                <a:ea typeface="MS Mincho" panose="02020609040205080304" pitchFamily="49" charset="-128"/>
                <a:cs typeface="Times New Roman" panose="02020603050405020304" pitchFamily="18" charset="0"/>
              </a:rPr>
              <a:t>Customer</a:t>
            </a:r>
            <a:r>
              <a:rPr lang="en-US" sz="1900">
                <a:latin typeface="Cambria" panose="02040503050406030204" pitchFamily="18" charset="0"/>
                <a:ea typeface="MS Mincho" panose="02020609040205080304" pitchFamily="49" charset="-128"/>
                <a:cs typeface="Times New Roman" panose="02020603050405020304" pitchFamily="18" charset="0"/>
              </a:rPr>
              <a:t>: End user who reports the issue.</a:t>
            </a:r>
          </a:p>
          <a:p>
            <a:r>
              <a:rPr lang="en-US" sz="1900" b="1">
                <a:latin typeface="Cambria" panose="02040503050406030204" pitchFamily="18" charset="0"/>
                <a:ea typeface="MS Mincho" panose="02020609040205080304" pitchFamily="49" charset="-128"/>
                <a:cs typeface="Times New Roman" panose="02020603050405020304" pitchFamily="18" charset="0"/>
              </a:rPr>
              <a:t>Support</a:t>
            </a:r>
            <a:r>
              <a:rPr lang="en-US" sz="1900">
                <a:latin typeface="Cambria" panose="02040503050406030204" pitchFamily="18" charset="0"/>
                <a:ea typeface="MS Mincho" panose="02020609040205080304" pitchFamily="49" charset="-128"/>
                <a:cs typeface="Times New Roman" panose="02020603050405020304" pitchFamily="18" charset="0"/>
              </a:rPr>
              <a:t>: Operator who evaluates the request.</a:t>
            </a:r>
          </a:p>
          <a:p>
            <a:r>
              <a:rPr lang="en-US" sz="1900" b="1">
                <a:latin typeface="Cambria" panose="02040503050406030204" pitchFamily="18" charset="0"/>
                <a:ea typeface="MS Mincho" panose="02020609040205080304" pitchFamily="49" charset="-128"/>
                <a:cs typeface="Times New Roman" panose="02020603050405020304" pitchFamily="18" charset="0"/>
              </a:rPr>
              <a:t>Technician</a:t>
            </a:r>
            <a:r>
              <a:rPr lang="en-US" sz="1900">
                <a:latin typeface="Cambria" panose="02040503050406030204" pitchFamily="18" charset="0"/>
                <a:ea typeface="MS Mincho" panose="02020609040205080304" pitchFamily="49" charset="-128"/>
                <a:cs typeface="Times New Roman" panose="02020603050405020304" pitchFamily="18" charset="0"/>
              </a:rPr>
              <a:t>: Specialist responsible for solving the issue.</a:t>
            </a:r>
          </a:p>
          <a:p>
            <a:r>
              <a:rPr lang="en-US" sz="1900" b="1">
                <a:latin typeface="Cambria" panose="02040503050406030204" pitchFamily="18" charset="0"/>
                <a:ea typeface="MS Mincho" panose="02020609040205080304" pitchFamily="49" charset="-128"/>
                <a:cs typeface="Times New Roman" panose="02020603050405020304" pitchFamily="18" charset="0"/>
              </a:rPr>
              <a:t>Admin</a:t>
            </a:r>
            <a:r>
              <a:rPr lang="en-US" sz="1900">
                <a:latin typeface="Cambria" panose="02040503050406030204" pitchFamily="18" charset="0"/>
                <a:ea typeface="MS Mincho" panose="02020609040205080304" pitchFamily="49" charset="-128"/>
                <a:cs typeface="Times New Roman" panose="02020603050405020304" pitchFamily="18" charset="0"/>
              </a:rPr>
              <a:t>: Has full visibility and permissions across the process</a:t>
            </a:r>
            <a:r>
              <a:rPr lang="it-IT" sz="1900">
                <a:latin typeface="Cambria" panose="02040503050406030204" pitchFamily="18" charset="0"/>
                <a:ea typeface="MS Mincho" panose="02020609040205080304" pitchFamily="49" charset="-128"/>
                <a:cs typeface="Times New Roman" panose="02020603050405020304" pitchFamily="18" charset="0"/>
              </a:rPr>
              <a:t> </a:t>
            </a:r>
            <a:endParaRPr lang="en-GB" sz="1900">
              <a:latin typeface="Cambria" panose="02040503050406030204" pitchFamily="18" charset="0"/>
              <a:ea typeface="MS Mincho" panose="02020609040205080304" pitchFamily="49" charset="-128"/>
              <a:cs typeface="Times New Roman" panose="02020603050405020304" pitchFamily="18" charset="0"/>
            </a:endParaRPr>
          </a:p>
        </p:txBody>
      </p:sp>
      <p:sp>
        <p:nvSpPr>
          <p:cNvPr id="5" name="Segnaposto testo 4">
            <a:extLst>
              <a:ext uri="{FF2B5EF4-FFF2-40B4-BE49-F238E27FC236}">
                <a16:creationId xmlns:a16="http://schemas.microsoft.com/office/drawing/2014/main" id="{0FAEE763-AB4A-B9CD-D80A-98FAF46E11B5}"/>
              </a:ext>
            </a:extLst>
          </p:cNvPr>
          <p:cNvSpPr>
            <a:spLocks noGrp="1"/>
          </p:cNvSpPr>
          <p:nvPr>
            <p:ph type="body" idx="2"/>
          </p:nvPr>
        </p:nvSpPr>
        <p:spPr>
          <a:xfrm>
            <a:off x="4644788" y="1056549"/>
            <a:ext cx="3752337" cy="3653049"/>
          </a:xfrm>
        </p:spPr>
        <p:txBody>
          <a:bodyPr>
            <a:normAutofit fontScale="25000" lnSpcReduction="20000"/>
          </a:bodyPr>
          <a:lstStyle/>
          <a:p>
            <a:pPr>
              <a:lnSpc>
                <a:spcPct val="120000"/>
              </a:lnSpc>
              <a:spcAft>
                <a:spcPts val="600"/>
              </a:spcAft>
              <a:buNone/>
            </a:pPr>
            <a:r>
              <a:rPr lang="en-US" sz="4800" b="1" dirty="0" err="1">
                <a:solidFill>
                  <a:srgbClr val="4F81BD"/>
                </a:solidFill>
                <a:latin typeface="Calibri" panose="020F0502020204030204" pitchFamily="34" charset="0"/>
                <a:ea typeface="MS Gothic" panose="020B0609070205080204" pitchFamily="49" charset="-128"/>
                <a:cs typeface="Times New Roman" panose="02020603050405020304" pitchFamily="18" charset="0"/>
              </a:rPr>
              <a:t>WorkItem</a:t>
            </a:r>
            <a:endParaRPr lang="it-IT" sz="4800" b="1" dirty="0">
              <a:solidFill>
                <a:srgbClr val="4F81BD"/>
              </a:solidFill>
              <a:latin typeface="Calibri" panose="020F0502020204030204" pitchFamily="34" charset="0"/>
              <a:ea typeface="MS Gothic" panose="020B0609070205080204" pitchFamily="49" charset="-128"/>
              <a:cs typeface="Times New Roman" panose="02020603050405020304" pitchFamily="18" charset="0"/>
            </a:endParaRP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Id (unique)</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Title</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Description</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Priority</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Status</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Open Date</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Close Date</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Assignee</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Customer</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Attachments</a:t>
            </a:r>
            <a:endParaRPr lang="it-IT" sz="3600" b="1" dirty="0">
              <a:latin typeface="Cambria" panose="02040503050406030204" pitchFamily="18" charset="0"/>
              <a:ea typeface="MS Mincho" panose="02020609040205080304" pitchFamily="49" charset="-128"/>
              <a:cs typeface="Times New Roman" panose="02020603050405020304" pitchFamily="18" charset="0"/>
            </a:endParaRPr>
          </a:p>
          <a:p>
            <a:pPr>
              <a:lnSpc>
                <a:spcPct val="120000"/>
              </a:lnSpc>
              <a:spcAft>
                <a:spcPts val="600"/>
              </a:spcAft>
              <a:buNone/>
            </a:pPr>
            <a:endParaRPr lang="en-US" sz="4800" b="1" dirty="0">
              <a:solidFill>
                <a:srgbClr val="4F81BD"/>
              </a:solidFill>
              <a:latin typeface="Calibri" panose="020F0502020204030204" pitchFamily="34" charset="0"/>
              <a:ea typeface="MS Gothic" panose="020B0609070205080204" pitchFamily="49" charset="-128"/>
              <a:cs typeface="Times New Roman" panose="02020603050405020304" pitchFamily="18" charset="0"/>
            </a:endParaRPr>
          </a:p>
          <a:p>
            <a:pPr>
              <a:lnSpc>
                <a:spcPct val="120000"/>
              </a:lnSpc>
              <a:spcAft>
                <a:spcPts val="600"/>
              </a:spcAft>
              <a:buNone/>
            </a:pPr>
            <a:r>
              <a:rPr lang="en-US" sz="4800" b="1" dirty="0">
                <a:solidFill>
                  <a:srgbClr val="4F81BD"/>
                </a:solidFill>
                <a:latin typeface="Calibri" panose="020F0502020204030204" pitchFamily="34" charset="0"/>
                <a:ea typeface="MS Gothic" panose="020B0609070205080204" pitchFamily="49" charset="-128"/>
                <a:cs typeface="Times New Roman" panose="02020603050405020304" pitchFamily="18" charset="0"/>
              </a:rPr>
              <a:t>Business Objects</a:t>
            </a:r>
            <a:endParaRPr lang="it-IT" sz="4800" b="1" dirty="0">
              <a:solidFill>
                <a:srgbClr val="4F81BD"/>
              </a:solidFill>
              <a:latin typeface="Calibri" panose="020F0502020204030204" pitchFamily="34" charset="0"/>
              <a:ea typeface="MS Gothic" panose="020B0609070205080204" pitchFamily="49" charset="-128"/>
              <a:cs typeface="Times New Roman" panose="02020603050405020304" pitchFamily="18" charset="0"/>
            </a:endParaRP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Customer: </a:t>
            </a:r>
            <a:r>
              <a:rPr lang="en-US" sz="3600" dirty="0">
                <a:latin typeface="Cambria" panose="02040503050406030204" pitchFamily="18" charset="0"/>
                <a:ea typeface="MS Mincho" panose="02020609040205080304" pitchFamily="49" charset="-128"/>
                <a:cs typeface="Times New Roman" panose="02020603050405020304" pitchFamily="18" charset="0"/>
              </a:rPr>
              <a:t>Contains user info (ID, Name, Email, Company).</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Technician: </a:t>
            </a:r>
            <a:r>
              <a:rPr lang="en-US" sz="3600" dirty="0">
                <a:latin typeface="Cambria" panose="02040503050406030204" pitchFamily="18" charset="0"/>
                <a:ea typeface="MS Mincho" panose="02020609040205080304" pitchFamily="49" charset="-128"/>
                <a:cs typeface="Times New Roman" panose="02020603050405020304" pitchFamily="18" charset="0"/>
              </a:rPr>
              <a:t>List of available technicians (ID, Name, Skills).</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Category: </a:t>
            </a:r>
            <a:r>
              <a:rPr lang="en-US" sz="3600" dirty="0">
                <a:latin typeface="Cambria" panose="02040503050406030204" pitchFamily="18" charset="0"/>
                <a:ea typeface="MS Mincho" panose="02020609040205080304" pitchFamily="49" charset="-128"/>
                <a:cs typeface="Times New Roman" panose="02020603050405020304" pitchFamily="18" charset="0"/>
              </a:rPr>
              <a:t>Type of issue (Software, Hardware, Network, </a:t>
            </a:r>
            <a:r>
              <a:rPr lang="en-US" sz="3600" dirty="0" err="1">
                <a:latin typeface="Cambria" panose="02040503050406030204" pitchFamily="18" charset="0"/>
                <a:ea typeface="MS Mincho" panose="02020609040205080304" pitchFamily="49" charset="-128"/>
                <a:cs typeface="Times New Roman" panose="02020603050405020304" pitchFamily="18" charset="0"/>
              </a:rPr>
              <a:t>etc</a:t>
            </a:r>
            <a:r>
              <a:rPr lang="en-US" sz="3600" dirty="0">
                <a:latin typeface="Cambria" panose="02040503050406030204" pitchFamily="18" charset="0"/>
                <a:ea typeface="MS Mincho" panose="02020609040205080304" pitchFamily="49" charset="-128"/>
                <a:cs typeface="Times New Roman" panose="02020603050405020304" pitchFamily="18" charset="0"/>
              </a:rPr>
              <a:t>).</a:t>
            </a:r>
          </a:p>
          <a:p>
            <a:pPr>
              <a:lnSpc>
                <a:spcPct val="120000"/>
              </a:lnSpc>
            </a:pPr>
            <a:r>
              <a:rPr lang="en-US" sz="3600" b="1" dirty="0">
                <a:latin typeface="Cambria" panose="02040503050406030204" pitchFamily="18" charset="0"/>
                <a:ea typeface="MS Mincho" panose="02020609040205080304" pitchFamily="49" charset="-128"/>
                <a:cs typeface="Times New Roman" panose="02020603050405020304" pitchFamily="18" charset="0"/>
              </a:rPr>
              <a:t>Priority: </a:t>
            </a:r>
            <a:r>
              <a:rPr lang="en-US" sz="3600" dirty="0">
                <a:latin typeface="Cambria" panose="02040503050406030204" pitchFamily="18" charset="0"/>
                <a:ea typeface="MS Mincho" panose="02020609040205080304" pitchFamily="49" charset="-128"/>
                <a:cs typeface="Times New Roman" panose="02020603050405020304" pitchFamily="18" charset="0"/>
              </a:rPr>
              <a:t>Enum with values (Low, Medium, High, Critical).</a:t>
            </a:r>
            <a:endParaRPr lang="it-IT" sz="3600" dirty="0">
              <a:latin typeface="Cambria" panose="02040503050406030204" pitchFamily="18" charset="0"/>
              <a:ea typeface="MS Mincho" panose="02020609040205080304" pitchFamily="49" charset="-128"/>
              <a:cs typeface="Times New Roman" panose="02020603050405020304" pitchFamily="18" charset="0"/>
            </a:endParaRPr>
          </a:p>
          <a:p>
            <a:pPr>
              <a:lnSpc>
                <a:spcPct val="120000"/>
              </a:lnSpc>
              <a:spcAft>
                <a:spcPts val="600"/>
              </a:spcAft>
              <a:buNone/>
            </a:pPr>
            <a:r>
              <a:rPr lang="en-US" sz="4800" b="1" dirty="0">
                <a:solidFill>
                  <a:srgbClr val="4F81BD"/>
                </a:solidFill>
                <a:latin typeface="Calibri" panose="020F0502020204030204" pitchFamily="34" charset="0"/>
                <a:ea typeface="MS Gothic" panose="020B0609070205080204" pitchFamily="49" charset="-128"/>
                <a:cs typeface="Times New Roman" panose="02020603050405020304" pitchFamily="18" charset="0"/>
              </a:rPr>
              <a:t>Forms</a:t>
            </a:r>
            <a:endParaRPr lang="it-IT" sz="4800" b="1" dirty="0">
              <a:solidFill>
                <a:srgbClr val="4F81BD"/>
              </a:solidFill>
              <a:latin typeface="Calibri" panose="020F0502020204030204" pitchFamily="34" charset="0"/>
              <a:ea typeface="MS Gothic" panose="020B0609070205080204" pitchFamily="49" charset="-128"/>
              <a:cs typeface="Times New Roman" panose="02020603050405020304" pitchFamily="18" charset="0"/>
            </a:endParaRPr>
          </a:p>
          <a:p>
            <a:pPr>
              <a:lnSpc>
                <a:spcPct val="120000"/>
              </a:lnSpc>
            </a:pPr>
            <a:r>
              <a:rPr lang="en-US" sz="3600" b="1" dirty="0" err="1">
                <a:latin typeface="Cambria" panose="02040503050406030204" pitchFamily="18" charset="0"/>
                <a:ea typeface="MS Mincho" panose="02020609040205080304" pitchFamily="49" charset="-128"/>
                <a:cs typeface="Times New Roman" panose="02020603050405020304" pitchFamily="18" charset="0"/>
              </a:rPr>
              <a:t>TicketForm</a:t>
            </a:r>
            <a:r>
              <a:rPr lang="en-US" sz="3600" b="1" dirty="0">
                <a:latin typeface="Cambria" panose="02040503050406030204" pitchFamily="18" charset="0"/>
                <a:ea typeface="MS Mincho" panose="02020609040205080304" pitchFamily="49" charset="-128"/>
                <a:cs typeface="Times New Roman" panose="02020603050405020304" pitchFamily="18" charset="0"/>
              </a:rPr>
              <a:t>: </a:t>
            </a:r>
            <a:r>
              <a:rPr lang="en-US" sz="3600" dirty="0">
                <a:latin typeface="Cambria" panose="02040503050406030204" pitchFamily="18" charset="0"/>
                <a:ea typeface="MS Mincho" panose="02020609040205080304" pitchFamily="49" charset="-128"/>
                <a:cs typeface="Times New Roman" panose="02020603050405020304" pitchFamily="18" charset="0"/>
              </a:rPr>
              <a:t>Enter issue details by the customer</a:t>
            </a:r>
            <a:r>
              <a:rPr lang="en-US" sz="3600" b="1" dirty="0">
                <a:latin typeface="Cambria" panose="02040503050406030204" pitchFamily="18" charset="0"/>
                <a:ea typeface="MS Mincho" panose="02020609040205080304" pitchFamily="49" charset="-128"/>
                <a:cs typeface="Times New Roman" panose="02020603050405020304" pitchFamily="18" charset="0"/>
              </a:rPr>
              <a:t>.</a:t>
            </a:r>
          </a:p>
          <a:p>
            <a:pPr>
              <a:lnSpc>
                <a:spcPct val="120000"/>
              </a:lnSpc>
            </a:pPr>
            <a:r>
              <a:rPr lang="en-US" sz="3600" b="1" dirty="0" err="1">
                <a:latin typeface="Cambria" panose="02040503050406030204" pitchFamily="18" charset="0"/>
                <a:ea typeface="MS Mincho" panose="02020609040205080304" pitchFamily="49" charset="-128"/>
                <a:cs typeface="Times New Roman" panose="02020603050405020304" pitchFamily="18" charset="0"/>
              </a:rPr>
              <a:t>EvaluationForm</a:t>
            </a:r>
            <a:r>
              <a:rPr lang="en-US" sz="3600" b="1" dirty="0">
                <a:latin typeface="Cambria" panose="02040503050406030204" pitchFamily="18" charset="0"/>
                <a:ea typeface="MS Mincho" panose="02020609040205080304" pitchFamily="49" charset="-128"/>
                <a:cs typeface="Times New Roman" panose="02020603050405020304" pitchFamily="18" charset="0"/>
              </a:rPr>
              <a:t>: </a:t>
            </a:r>
            <a:r>
              <a:rPr lang="en-US" sz="3600" dirty="0">
                <a:latin typeface="Cambria" panose="02040503050406030204" pitchFamily="18" charset="0"/>
                <a:ea typeface="MS Mincho" panose="02020609040205080304" pitchFamily="49" charset="-128"/>
                <a:cs typeface="Times New Roman" panose="02020603050405020304" pitchFamily="18" charset="0"/>
              </a:rPr>
              <a:t>Allows support to classify and assign the ticket.</a:t>
            </a:r>
          </a:p>
          <a:p>
            <a:pPr>
              <a:lnSpc>
                <a:spcPct val="120000"/>
              </a:lnSpc>
            </a:pPr>
            <a:r>
              <a:rPr lang="en-US" sz="3600" b="1" dirty="0" err="1">
                <a:latin typeface="Cambria" panose="02040503050406030204" pitchFamily="18" charset="0"/>
                <a:ea typeface="MS Mincho" panose="02020609040205080304" pitchFamily="49" charset="-128"/>
                <a:cs typeface="Times New Roman" panose="02020603050405020304" pitchFamily="18" charset="0"/>
              </a:rPr>
              <a:t>ResolutionForm</a:t>
            </a:r>
            <a:r>
              <a:rPr lang="en-US" sz="3600" b="1" dirty="0">
                <a:latin typeface="Cambria" panose="02040503050406030204" pitchFamily="18" charset="0"/>
                <a:ea typeface="MS Mincho" panose="02020609040205080304" pitchFamily="49" charset="-128"/>
                <a:cs typeface="Times New Roman" panose="02020603050405020304" pitchFamily="18" charset="0"/>
              </a:rPr>
              <a:t>: </a:t>
            </a:r>
            <a:r>
              <a:rPr lang="en-US" sz="3600" dirty="0">
                <a:latin typeface="Cambria" panose="02040503050406030204" pitchFamily="18" charset="0"/>
                <a:ea typeface="MS Mincho" panose="02020609040205080304" pitchFamily="49" charset="-128"/>
                <a:cs typeface="Times New Roman" panose="02020603050405020304" pitchFamily="18" charset="0"/>
              </a:rPr>
              <a:t>Allows technician to document the fix and mark as resolved.</a:t>
            </a:r>
          </a:p>
          <a:p>
            <a:pPr>
              <a:lnSpc>
                <a:spcPct val="120000"/>
              </a:lnSpc>
            </a:pPr>
            <a:r>
              <a:rPr lang="en-US" sz="3600" b="1" dirty="0" err="1">
                <a:latin typeface="Cambria" panose="02040503050406030204" pitchFamily="18" charset="0"/>
                <a:ea typeface="MS Mincho" panose="02020609040205080304" pitchFamily="49" charset="-128"/>
                <a:cs typeface="Times New Roman" panose="02020603050405020304" pitchFamily="18" charset="0"/>
              </a:rPr>
              <a:t>FeedbackForm</a:t>
            </a:r>
            <a:r>
              <a:rPr lang="en-US" sz="3600" b="1" dirty="0">
                <a:latin typeface="Cambria" panose="02040503050406030204" pitchFamily="18" charset="0"/>
                <a:ea typeface="MS Mincho" panose="02020609040205080304" pitchFamily="49" charset="-128"/>
                <a:cs typeface="Times New Roman" panose="02020603050405020304" pitchFamily="18" charset="0"/>
              </a:rPr>
              <a:t>: </a:t>
            </a:r>
            <a:r>
              <a:rPr lang="en-US" sz="3600" dirty="0">
                <a:latin typeface="Cambria" panose="02040503050406030204" pitchFamily="18" charset="0"/>
                <a:ea typeface="MS Mincho" panose="02020609040205080304" pitchFamily="49" charset="-128"/>
                <a:cs typeface="Times New Roman" panose="02020603050405020304" pitchFamily="18" charset="0"/>
              </a:rPr>
              <a:t>Optional, allows customer to provide feedback.</a:t>
            </a:r>
            <a:endParaRPr lang="it-IT" sz="3600" dirty="0">
              <a:latin typeface="Cambria" panose="02040503050406030204" pitchFamily="18" charset="0"/>
              <a:ea typeface="MS Mincho" panose="02020609040205080304" pitchFamily="49" charset="-128"/>
              <a:cs typeface="Times New Roman" panose="02020603050405020304" pitchFamily="18" charset="0"/>
            </a:endParaRPr>
          </a:p>
        </p:txBody>
      </p:sp>
      <p:sp>
        <p:nvSpPr>
          <p:cNvPr id="6" name="CasellaDiTesto 5">
            <a:extLst>
              <a:ext uri="{FF2B5EF4-FFF2-40B4-BE49-F238E27FC236}">
                <a16:creationId xmlns:a16="http://schemas.microsoft.com/office/drawing/2014/main" id="{FA8AC74E-3546-7F70-7A31-B2B54569F918}"/>
              </a:ext>
            </a:extLst>
          </p:cNvPr>
          <p:cNvSpPr txBox="1"/>
          <p:nvPr/>
        </p:nvSpPr>
        <p:spPr>
          <a:xfrm>
            <a:off x="89536" y="669550"/>
            <a:ext cx="8675427" cy="397801"/>
          </a:xfrm>
          <a:prstGeom prst="rect">
            <a:avLst/>
          </a:prstGeom>
          <a:noFill/>
        </p:spPr>
        <p:txBody>
          <a:bodyPr wrap="square" rtlCol="0">
            <a:spAutoFit/>
          </a:bodyPr>
          <a:lstStyle/>
          <a:p>
            <a:pPr marL="171450">
              <a:lnSpc>
                <a:spcPct val="115000"/>
              </a:lnSpc>
              <a:buClr>
                <a:srgbClr val="557483"/>
              </a:buClr>
              <a:buSzPts val="900"/>
            </a:pPr>
            <a:r>
              <a:rPr lang="en-US" sz="900">
                <a:solidFill>
                  <a:srgbClr val="557483"/>
                </a:solidFill>
                <a:latin typeface="Archivo"/>
                <a:cs typeface="Archivo"/>
                <a:sym typeface="Archivo"/>
              </a:rPr>
              <a:t>This document describes the support ticket management process for software solutions, based on the STAR methodology (Stages, Actions, Roles) and using Yubiq Studio (YS). The process covers the full ticket lifecycle, from creation to closure, enabling tracking, collaboration, and automation.</a:t>
            </a:r>
            <a:endParaRPr lang="it-IT" sz="900">
              <a:solidFill>
                <a:srgbClr val="557483"/>
              </a:solidFill>
              <a:latin typeface="Archivo"/>
              <a:cs typeface="Archivo"/>
              <a:sym typeface="Archivo"/>
            </a:endParaRPr>
          </a:p>
        </p:txBody>
      </p:sp>
    </p:spTree>
    <p:extLst>
      <p:ext uri="{BB962C8B-B14F-4D97-AF65-F5344CB8AC3E}">
        <p14:creationId xmlns:p14="http://schemas.microsoft.com/office/powerpoint/2010/main" val="4200685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D1511057-4864-DFA7-2D6B-B831145D6F7A}"/>
            </a:ext>
          </a:extLst>
        </p:cNvPr>
        <p:cNvGrpSpPr/>
        <p:nvPr/>
      </p:nvGrpSpPr>
      <p:grpSpPr>
        <a:xfrm>
          <a:off x="0" y="0"/>
          <a:ext cx="0" cy="0"/>
          <a:chOff x="0" y="0"/>
          <a:chExt cx="0" cy="0"/>
        </a:xfrm>
      </p:grpSpPr>
      <p:sp>
        <p:nvSpPr>
          <p:cNvPr id="199" name="Google Shape;199;p22">
            <a:extLst>
              <a:ext uri="{FF2B5EF4-FFF2-40B4-BE49-F238E27FC236}">
                <a16:creationId xmlns:a16="http://schemas.microsoft.com/office/drawing/2014/main" id="{5C779C9A-D91F-6469-CB55-A81087850909}"/>
              </a:ext>
            </a:extLst>
          </p:cNvPr>
          <p:cNvSpPr txBox="1">
            <a:spLocks noGrp="1"/>
          </p:cNvSpPr>
          <p:nvPr>
            <p:ph type="title"/>
          </p:nvPr>
        </p:nvSpPr>
        <p:spPr>
          <a:xfrm>
            <a:off x="262106" y="-58744"/>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2 : Star Methodology :: Modelling page !</a:t>
            </a:r>
            <a:endParaRPr dirty="0"/>
          </a:p>
        </p:txBody>
      </p:sp>
      <p:cxnSp>
        <p:nvCxnSpPr>
          <p:cNvPr id="2" name="Connettore 2 1">
            <a:extLst>
              <a:ext uri="{FF2B5EF4-FFF2-40B4-BE49-F238E27FC236}">
                <a16:creationId xmlns:a16="http://schemas.microsoft.com/office/drawing/2014/main" id="{15CFF364-E6BC-56B1-86AD-812F13A7BABC}"/>
              </a:ext>
            </a:extLst>
          </p:cNvPr>
          <p:cNvCxnSpPr>
            <a:cxnSpLocks/>
            <a:stCxn id="46" idx="3"/>
            <a:endCxn id="12" idx="1"/>
          </p:cNvCxnSpPr>
          <p:nvPr/>
        </p:nvCxnSpPr>
        <p:spPr>
          <a:xfrm flipV="1">
            <a:off x="1296432" y="1266347"/>
            <a:ext cx="908708" cy="6717"/>
          </a:xfrm>
          <a:prstGeom prst="straightConnector1">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CasellaDiTesto 44">
            <a:extLst>
              <a:ext uri="{FF2B5EF4-FFF2-40B4-BE49-F238E27FC236}">
                <a16:creationId xmlns:a16="http://schemas.microsoft.com/office/drawing/2014/main" id="{CA39F42B-A79F-73C6-A691-9D8D47723A7F}"/>
              </a:ext>
            </a:extLst>
          </p:cNvPr>
          <p:cNvSpPr txBox="1"/>
          <p:nvPr/>
        </p:nvSpPr>
        <p:spPr>
          <a:xfrm>
            <a:off x="6606208" y="4253787"/>
            <a:ext cx="330219" cy="76944"/>
          </a:xfrm>
          <a:prstGeom prst="rect">
            <a:avLst/>
          </a:prstGeom>
          <a:noFill/>
        </p:spPr>
        <p:txBody>
          <a:bodyPr wrap="none" lIns="0" tIns="0" rIns="0" bIns="0" rtlCol="0">
            <a:spAutoFit/>
          </a:bodyPr>
          <a:lstStyle/>
          <a:p>
            <a:pPr algn="ctr"/>
            <a:r>
              <a:rPr lang="en-GB" sz="500" dirty="0">
                <a:solidFill>
                  <a:schemeClr val="bg1">
                    <a:lumMod val="50000"/>
                  </a:schemeClr>
                </a:solidFill>
              </a:rPr>
              <a:t>User Action</a:t>
            </a:r>
            <a:endParaRPr lang="en-GB" sz="600" dirty="0">
              <a:solidFill>
                <a:schemeClr val="bg1">
                  <a:lumMod val="50000"/>
                </a:schemeClr>
              </a:solidFill>
            </a:endParaRPr>
          </a:p>
        </p:txBody>
      </p:sp>
      <p:sp>
        <p:nvSpPr>
          <p:cNvPr id="206" name="CasellaDiTesto 205">
            <a:extLst>
              <a:ext uri="{FF2B5EF4-FFF2-40B4-BE49-F238E27FC236}">
                <a16:creationId xmlns:a16="http://schemas.microsoft.com/office/drawing/2014/main" id="{84318158-E6EF-C4E6-C478-0CEA30AFDE9C}"/>
              </a:ext>
            </a:extLst>
          </p:cNvPr>
          <p:cNvSpPr txBox="1"/>
          <p:nvPr/>
        </p:nvSpPr>
        <p:spPr>
          <a:xfrm>
            <a:off x="4081684" y="5000418"/>
            <a:ext cx="450444" cy="107722"/>
          </a:xfrm>
          <a:prstGeom prst="rect">
            <a:avLst/>
          </a:prstGeom>
          <a:noFill/>
        </p:spPr>
        <p:txBody>
          <a:bodyPr wrap="none" lIns="0" tIns="0" rIns="0" bIns="0" rtlCol="0">
            <a:spAutoFit/>
          </a:bodyPr>
          <a:lstStyle/>
          <a:p>
            <a:r>
              <a:rPr lang="en-GB" sz="700" dirty="0">
                <a:solidFill>
                  <a:schemeClr val="bg1">
                    <a:lumMod val="50000"/>
                  </a:schemeClr>
                </a:solidFill>
              </a:rPr>
              <a:t>Start Stage</a:t>
            </a:r>
          </a:p>
        </p:txBody>
      </p:sp>
      <p:pic>
        <p:nvPicPr>
          <p:cNvPr id="211" name="Immagine 210">
            <a:extLst>
              <a:ext uri="{FF2B5EF4-FFF2-40B4-BE49-F238E27FC236}">
                <a16:creationId xmlns:a16="http://schemas.microsoft.com/office/drawing/2014/main" id="{54FA9C94-20DA-058F-349E-7CDEBBA2E1A6}"/>
              </a:ext>
            </a:extLst>
          </p:cNvPr>
          <p:cNvPicPr>
            <a:picLocks noChangeAspect="1"/>
          </p:cNvPicPr>
          <p:nvPr/>
        </p:nvPicPr>
        <p:blipFill>
          <a:blip r:embed="rId3">
            <a:duotone>
              <a:prstClr val="black"/>
              <a:schemeClr val="accent2">
                <a:tint val="45000"/>
                <a:satMod val="400000"/>
              </a:schemeClr>
            </a:duotone>
          </a:blip>
          <a:stretch>
            <a:fillRect/>
          </a:stretch>
        </p:blipFill>
        <p:spPr>
          <a:xfrm rot="16200000" flipV="1">
            <a:off x="6276382" y="4147762"/>
            <a:ext cx="282596" cy="274509"/>
          </a:xfrm>
          <a:prstGeom prst="rect">
            <a:avLst/>
          </a:prstGeom>
        </p:spPr>
      </p:pic>
      <p:pic>
        <p:nvPicPr>
          <p:cNvPr id="265" name="Immagine 264">
            <a:extLst>
              <a:ext uri="{FF2B5EF4-FFF2-40B4-BE49-F238E27FC236}">
                <a16:creationId xmlns:a16="http://schemas.microsoft.com/office/drawing/2014/main" id="{BE43E41E-1FF6-9B4E-4768-C90860D17BDE}"/>
              </a:ext>
            </a:extLst>
          </p:cNvPr>
          <p:cNvPicPr>
            <a:picLocks noChangeAspect="1"/>
          </p:cNvPicPr>
          <p:nvPr/>
        </p:nvPicPr>
        <p:blipFill>
          <a:blip r:embed="rId4">
            <a:duotone>
              <a:schemeClr val="accent5">
                <a:shade val="45000"/>
                <a:satMod val="135000"/>
              </a:schemeClr>
              <a:prstClr val="white"/>
            </a:duotone>
          </a:blip>
          <a:stretch>
            <a:fillRect/>
          </a:stretch>
        </p:blipFill>
        <p:spPr>
          <a:xfrm>
            <a:off x="254353" y="4643768"/>
            <a:ext cx="229065" cy="261610"/>
          </a:xfrm>
          <a:prstGeom prst="rect">
            <a:avLst/>
          </a:prstGeom>
        </p:spPr>
      </p:pic>
      <p:sp>
        <p:nvSpPr>
          <p:cNvPr id="266" name="CasellaDiTesto 265">
            <a:extLst>
              <a:ext uri="{FF2B5EF4-FFF2-40B4-BE49-F238E27FC236}">
                <a16:creationId xmlns:a16="http://schemas.microsoft.com/office/drawing/2014/main" id="{1FE46C95-3150-28D3-4D8A-CD0080BDC54F}"/>
              </a:ext>
            </a:extLst>
          </p:cNvPr>
          <p:cNvSpPr txBox="1"/>
          <p:nvPr/>
        </p:nvSpPr>
        <p:spPr>
          <a:xfrm>
            <a:off x="549977" y="4069265"/>
            <a:ext cx="554639" cy="153888"/>
          </a:xfrm>
          <a:prstGeom prst="rect">
            <a:avLst/>
          </a:prstGeom>
          <a:noFill/>
        </p:spPr>
        <p:txBody>
          <a:bodyPr wrap="none" lIns="0" tIns="0" rIns="0" bIns="0" rtlCol="0">
            <a:spAutoFit/>
          </a:bodyPr>
          <a:lstStyle/>
          <a:p>
            <a:r>
              <a:rPr lang="en-GB" sz="1000" dirty="0">
                <a:solidFill>
                  <a:schemeClr val="bg1">
                    <a:lumMod val="50000"/>
                  </a:schemeClr>
                </a:solidFill>
              </a:rPr>
              <a:t>Customer</a:t>
            </a:r>
          </a:p>
        </p:txBody>
      </p:sp>
      <p:pic>
        <p:nvPicPr>
          <p:cNvPr id="267" name="Immagine 266">
            <a:extLst>
              <a:ext uri="{FF2B5EF4-FFF2-40B4-BE49-F238E27FC236}">
                <a16:creationId xmlns:a16="http://schemas.microsoft.com/office/drawing/2014/main" id="{FE0884B3-FA0F-46DA-8B95-1983952C9BDE}"/>
              </a:ext>
            </a:extLst>
          </p:cNvPr>
          <p:cNvPicPr>
            <a:picLocks noChangeAspect="1"/>
          </p:cNvPicPr>
          <p:nvPr/>
        </p:nvPicPr>
        <p:blipFill>
          <a:blip r:embed="rId4">
            <a:duotone>
              <a:schemeClr val="accent6">
                <a:shade val="45000"/>
                <a:satMod val="135000"/>
              </a:schemeClr>
              <a:prstClr val="white"/>
            </a:duotone>
          </a:blip>
          <a:stretch>
            <a:fillRect/>
          </a:stretch>
        </p:blipFill>
        <p:spPr>
          <a:xfrm>
            <a:off x="264236" y="4303267"/>
            <a:ext cx="229065" cy="261610"/>
          </a:xfrm>
          <a:prstGeom prst="rect">
            <a:avLst/>
          </a:prstGeom>
        </p:spPr>
      </p:pic>
      <p:sp>
        <p:nvSpPr>
          <p:cNvPr id="268" name="CasellaDiTesto 267">
            <a:extLst>
              <a:ext uri="{FF2B5EF4-FFF2-40B4-BE49-F238E27FC236}">
                <a16:creationId xmlns:a16="http://schemas.microsoft.com/office/drawing/2014/main" id="{ED6D5235-4F5E-F65B-AEC6-E9B63505FEF7}"/>
              </a:ext>
            </a:extLst>
          </p:cNvPr>
          <p:cNvSpPr txBox="1"/>
          <p:nvPr/>
        </p:nvSpPr>
        <p:spPr>
          <a:xfrm>
            <a:off x="530293" y="4385241"/>
            <a:ext cx="445635" cy="153888"/>
          </a:xfrm>
          <a:prstGeom prst="rect">
            <a:avLst/>
          </a:prstGeom>
          <a:noFill/>
        </p:spPr>
        <p:txBody>
          <a:bodyPr wrap="none" lIns="0" tIns="0" rIns="0" bIns="0" rtlCol="0">
            <a:spAutoFit/>
          </a:bodyPr>
          <a:lstStyle/>
          <a:p>
            <a:r>
              <a:rPr lang="en-GB" sz="1000" dirty="0">
                <a:solidFill>
                  <a:schemeClr val="bg1">
                    <a:lumMod val="50000"/>
                  </a:schemeClr>
                </a:solidFill>
              </a:rPr>
              <a:t>Support</a:t>
            </a:r>
          </a:p>
        </p:txBody>
      </p:sp>
      <p:pic>
        <p:nvPicPr>
          <p:cNvPr id="269" name="Immagine 268">
            <a:extLst>
              <a:ext uri="{FF2B5EF4-FFF2-40B4-BE49-F238E27FC236}">
                <a16:creationId xmlns:a16="http://schemas.microsoft.com/office/drawing/2014/main" id="{D8E56E31-2B33-789D-EDD2-6DBD15D1CB34}"/>
              </a:ext>
            </a:extLst>
          </p:cNvPr>
          <p:cNvPicPr>
            <a:picLocks noChangeAspect="1"/>
          </p:cNvPicPr>
          <p:nvPr/>
        </p:nvPicPr>
        <p:blipFill>
          <a:blip r:embed="rId4">
            <a:duotone>
              <a:schemeClr val="accent4">
                <a:shade val="45000"/>
                <a:satMod val="135000"/>
              </a:schemeClr>
              <a:prstClr val="white"/>
            </a:duotone>
          </a:blip>
          <a:stretch>
            <a:fillRect/>
          </a:stretch>
        </p:blipFill>
        <p:spPr>
          <a:xfrm>
            <a:off x="271610" y="3978905"/>
            <a:ext cx="229065" cy="261610"/>
          </a:xfrm>
          <a:prstGeom prst="rect">
            <a:avLst/>
          </a:prstGeom>
        </p:spPr>
      </p:pic>
      <p:sp>
        <p:nvSpPr>
          <p:cNvPr id="305" name="CasellaDiTesto 304">
            <a:extLst>
              <a:ext uri="{FF2B5EF4-FFF2-40B4-BE49-F238E27FC236}">
                <a16:creationId xmlns:a16="http://schemas.microsoft.com/office/drawing/2014/main" id="{EDDA04AC-0781-2E66-16B8-35AEF437CE50}"/>
              </a:ext>
            </a:extLst>
          </p:cNvPr>
          <p:cNvSpPr txBox="1"/>
          <p:nvPr/>
        </p:nvSpPr>
        <p:spPr>
          <a:xfrm>
            <a:off x="508802" y="4697629"/>
            <a:ext cx="617157" cy="153888"/>
          </a:xfrm>
          <a:prstGeom prst="rect">
            <a:avLst/>
          </a:prstGeom>
          <a:noFill/>
        </p:spPr>
        <p:txBody>
          <a:bodyPr wrap="none" lIns="0" tIns="0" rIns="0" bIns="0" rtlCol="0">
            <a:spAutoFit/>
          </a:bodyPr>
          <a:lstStyle/>
          <a:p>
            <a:r>
              <a:rPr lang="en-GB" sz="1000" dirty="0">
                <a:solidFill>
                  <a:schemeClr val="bg1">
                    <a:lumMod val="50000"/>
                  </a:schemeClr>
                </a:solidFill>
              </a:rPr>
              <a:t>Technician</a:t>
            </a:r>
          </a:p>
        </p:txBody>
      </p:sp>
      <p:pic>
        <p:nvPicPr>
          <p:cNvPr id="310" name="Immagine 309">
            <a:extLst>
              <a:ext uri="{FF2B5EF4-FFF2-40B4-BE49-F238E27FC236}">
                <a16:creationId xmlns:a16="http://schemas.microsoft.com/office/drawing/2014/main" id="{1954B58D-46AA-D1D9-83A7-DC9851BB1925}"/>
              </a:ext>
            </a:extLst>
          </p:cNvPr>
          <p:cNvPicPr>
            <a:picLocks noChangeAspect="1"/>
          </p:cNvPicPr>
          <p:nvPr/>
        </p:nvPicPr>
        <p:blipFill>
          <a:blip r:embed="rId5"/>
          <a:stretch>
            <a:fillRect/>
          </a:stretch>
        </p:blipFill>
        <p:spPr>
          <a:xfrm>
            <a:off x="1811168" y="4262043"/>
            <a:ext cx="259862" cy="297198"/>
          </a:xfrm>
          <a:prstGeom prst="rect">
            <a:avLst/>
          </a:prstGeom>
        </p:spPr>
      </p:pic>
      <p:pic>
        <p:nvPicPr>
          <p:cNvPr id="311" name="Immagine 310">
            <a:extLst>
              <a:ext uri="{FF2B5EF4-FFF2-40B4-BE49-F238E27FC236}">
                <a16:creationId xmlns:a16="http://schemas.microsoft.com/office/drawing/2014/main" id="{55AC2563-704E-56F9-4D64-FE738A8490C6}"/>
              </a:ext>
            </a:extLst>
          </p:cNvPr>
          <p:cNvPicPr>
            <a:picLocks noChangeAspect="1"/>
          </p:cNvPicPr>
          <p:nvPr/>
        </p:nvPicPr>
        <p:blipFill>
          <a:blip r:embed="rId6"/>
          <a:stretch>
            <a:fillRect/>
          </a:stretch>
        </p:blipFill>
        <p:spPr>
          <a:xfrm>
            <a:off x="1829241" y="3972186"/>
            <a:ext cx="221160" cy="252466"/>
          </a:xfrm>
          <a:prstGeom prst="rect">
            <a:avLst/>
          </a:prstGeom>
        </p:spPr>
      </p:pic>
      <p:pic>
        <p:nvPicPr>
          <p:cNvPr id="312" name="Immagine 311">
            <a:extLst>
              <a:ext uri="{FF2B5EF4-FFF2-40B4-BE49-F238E27FC236}">
                <a16:creationId xmlns:a16="http://schemas.microsoft.com/office/drawing/2014/main" id="{DA4CB61C-5442-0615-B2BF-3CBBD4EC07EB}"/>
              </a:ext>
            </a:extLst>
          </p:cNvPr>
          <p:cNvPicPr>
            <a:picLocks noChangeAspect="1"/>
          </p:cNvPicPr>
          <p:nvPr/>
        </p:nvPicPr>
        <p:blipFill>
          <a:blip r:embed="rId7"/>
          <a:stretch>
            <a:fillRect/>
          </a:stretch>
        </p:blipFill>
        <p:spPr>
          <a:xfrm>
            <a:off x="1755448" y="4640254"/>
            <a:ext cx="229065" cy="261490"/>
          </a:xfrm>
          <a:prstGeom prst="rect">
            <a:avLst/>
          </a:prstGeom>
        </p:spPr>
      </p:pic>
      <p:sp>
        <p:nvSpPr>
          <p:cNvPr id="313" name="CasellaDiTesto 312">
            <a:extLst>
              <a:ext uri="{FF2B5EF4-FFF2-40B4-BE49-F238E27FC236}">
                <a16:creationId xmlns:a16="http://schemas.microsoft.com/office/drawing/2014/main" id="{F95A660A-6F81-748F-F9F7-0B0BB3FE0626}"/>
              </a:ext>
            </a:extLst>
          </p:cNvPr>
          <p:cNvSpPr txBox="1"/>
          <p:nvPr/>
        </p:nvSpPr>
        <p:spPr>
          <a:xfrm>
            <a:off x="2195483" y="4073359"/>
            <a:ext cx="859210" cy="153888"/>
          </a:xfrm>
          <a:prstGeom prst="rect">
            <a:avLst/>
          </a:prstGeom>
          <a:noFill/>
        </p:spPr>
        <p:txBody>
          <a:bodyPr wrap="none" lIns="0" tIns="0" rIns="0" bIns="0" rtlCol="0">
            <a:spAutoFit/>
          </a:bodyPr>
          <a:lstStyle/>
          <a:p>
            <a:r>
              <a:rPr lang="en-GB" sz="1000" dirty="0">
                <a:solidFill>
                  <a:schemeClr val="bg1">
                    <a:lumMod val="50000"/>
                  </a:schemeClr>
                </a:solidFill>
              </a:rPr>
              <a:t>Req. Customer</a:t>
            </a:r>
          </a:p>
        </p:txBody>
      </p:sp>
      <p:sp>
        <p:nvSpPr>
          <p:cNvPr id="314" name="CasellaDiTesto 313">
            <a:extLst>
              <a:ext uri="{FF2B5EF4-FFF2-40B4-BE49-F238E27FC236}">
                <a16:creationId xmlns:a16="http://schemas.microsoft.com/office/drawing/2014/main" id="{E2F872DF-73AD-68D7-2940-73033E71D802}"/>
              </a:ext>
            </a:extLst>
          </p:cNvPr>
          <p:cNvSpPr txBox="1"/>
          <p:nvPr/>
        </p:nvSpPr>
        <p:spPr>
          <a:xfrm>
            <a:off x="2170824" y="4392232"/>
            <a:ext cx="729367" cy="153888"/>
          </a:xfrm>
          <a:prstGeom prst="rect">
            <a:avLst/>
          </a:prstGeom>
          <a:noFill/>
        </p:spPr>
        <p:txBody>
          <a:bodyPr wrap="none" lIns="0" tIns="0" rIns="0" bIns="0" rtlCol="0">
            <a:spAutoFit/>
          </a:bodyPr>
          <a:lstStyle/>
          <a:p>
            <a:r>
              <a:rPr lang="en-GB" sz="1000" dirty="0">
                <a:solidFill>
                  <a:schemeClr val="bg1">
                    <a:lumMod val="50000"/>
                  </a:schemeClr>
                </a:solidFill>
              </a:rPr>
              <a:t>Ass. Support</a:t>
            </a:r>
          </a:p>
        </p:txBody>
      </p:sp>
      <p:sp>
        <p:nvSpPr>
          <p:cNvPr id="315" name="CasellaDiTesto 314">
            <a:extLst>
              <a:ext uri="{FF2B5EF4-FFF2-40B4-BE49-F238E27FC236}">
                <a16:creationId xmlns:a16="http://schemas.microsoft.com/office/drawing/2014/main" id="{F4554D20-3670-13CA-FA8D-41A2C3258895}"/>
              </a:ext>
            </a:extLst>
          </p:cNvPr>
          <p:cNvSpPr txBox="1"/>
          <p:nvPr/>
        </p:nvSpPr>
        <p:spPr>
          <a:xfrm>
            <a:off x="2165432" y="4701707"/>
            <a:ext cx="900888" cy="153888"/>
          </a:xfrm>
          <a:prstGeom prst="rect">
            <a:avLst/>
          </a:prstGeom>
          <a:noFill/>
        </p:spPr>
        <p:txBody>
          <a:bodyPr wrap="none" lIns="0" tIns="0" rIns="0" bIns="0" rtlCol="0">
            <a:spAutoFit/>
          </a:bodyPr>
          <a:lstStyle/>
          <a:p>
            <a:r>
              <a:rPr lang="en-GB" sz="1000" dirty="0">
                <a:solidFill>
                  <a:schemeClr val="bg1">
                    <a:lumMod val="50000"/>
                  </a:schemeClr>
                </a:solidFill>
              </a:rPr>
              <a:t>Ass. Technician</a:t>
            </a:r>
          </a:p>
        </p:txBody>
      </p:sp>
      <p:pic>
        <p:nvPicPr>
          <p:cNvPr id="316" name="Immagine 315">
            <a:extLst>
              <a:ext uri="{FF2B5EF4-FFF2-40B4-BE49-F238E27FC236}">
                <a16:creationId xmlns:a16="http://schemas.microsoft.com/office/drawing/2014/main" id="{823053EA-ECD6-DDA8-AD16-CA0E47F3843A}"/>
              </a:ext>
            </a:extLst>
          </p:cNvPr>
          <p:cNvPicPr>
            <a:picLocks noChangeAspect="1"/>
          </p:cNvPicPr>
          <p:nvPr/>
        </p:nvPicPr>
        <p:blipFill>
          <a:blip r:embed="rId8"/>
          <a:stretch>
            <a:fillRect/>
          </a:stretch>
        </p:blipFill>
        <p:spPr>
          <a:xfrm>
            <a:off x="4058362" y="4458119"/>
            <a:ext cx="471575" cy="493340"/>
          </a:xfrm>
          <a:prstGeom prst="rect">
            <a:avLst/>
          </a:prstGeom>
        </p:spPr>
      </p:pic>
      <p:pic>
        <p:nvPicPr>
          <p:cNvPr id="317" name="Immagine 316">
            <a:extLst>
              <a:ext uri="{FF2B5EF4-FFF2-40B4-BE49-F238E27FC236}">
                <a16:creationId xmlns:a16="http://schemas.microsoft.com/office/drawing/2014/main" id="{863B66C0-FD63-54DF-C758-563758BA1968}"/>
              </a:ext>
            </a:extLst>
          </p:cNvPr>
          <p:cNvPicPr>
            <a:picLocks noChangeAspect="1"/>
          </p:cNvPicPr>
          <p:nvPr/>
        </p:nvPicPr>
        <p:blipFill>
          <a:blip r:embed="rId9"/>
          <a:stretch>
            <a:fillRect/>
          </a:stretch>
        </p:blipFill>
        <p:spPr>
          <a:xfrm>
            <a:off x="3302380" y="4373251"/>
            <a:ext cx="635000" cy="558800"/>
          </a:xfrm>
          <a:prstGeom prst="rect">
            <a:avLst/>
          </a:prstGeom>
        </p:spPr>
      </p:pic>
      <p:sp>
        <p:nvSpPr>
          <p:cNvPr id="318" name="CasellaDiTesto 317">
            <a:extLst>
              <a:ext uri="{FF2B5EF4-FFF2-40B4-BE49-F238E27FC236}">
                <a16:creationId xmlns:a16="http://schemas.microsoft.com/office/drawing/2014/main" id="{53299A45-A390-8474-6AEC-223C8F2AA188}"/>
              </a:ext>
            </a:extLst>
          </p:cNvPr>
          <p:cNvSpPr txBox="1"/>
          <p:nvPr/>
        </p:nvSpPr>
        <p:spPr>
          <a:xfrm>
            <a:off x="3348559" y="4951459"/>
            <a:ext cx="557845" cy="107722"/>
          </a:xfrm>
          <a:prstGeom prst="rect">
            <a:avLst/>
          </a:prstGeom>
          <a:noFill/>
        </p:spPr>
        <p:txBody>
          <a:bodyPr wrap="none" lIns="0" tIns="0" rIns="0" bIns="0" rtlCol="0">
            <a:spAutoFit/>
          </a:bodyPr>
          <a:lstStyle/>
          <a:p>
            <a:r>
              <a:rPr lang="en-GB" sz="700" dirty="0">
                <a:solidFill>
                  <a:schemeClr val="bg1">
                    <a:lumMod val="50000"/>
                  </a:schemeClr>
                </a:solidFill>
              </a:rPr>
              <a:t>Archive Stage</a:t>
            </a:r>
          </a:p>
        </p:txBody>
      </p:sp>
      <p:sp>
        <p:nvSpPr>
          <p:cNvPr id="319" name="CasellaDiTesto 318">
            <a:extLst>
              <a:ext uri="{FF2B5EF4-FFF2-40B4-BE49-F238E27FC236}">
                <a16:creationId xmlns:a16="http://schemas.microsoft.com/office/drawing/2014/main" id="{F1133843-F92E-7F15-C576-9B751E02CE1F}"/>
              </a:ext>
            </a:extLst>
          </p:cNvPr>
          <p:cNvSpPr txBox="1"/>
          <p:nvPr/>
        </p:nvSpPr>
        <p:spPr>
          <a:xfrm>
            <a:off x="6593385" y="4537333"/>
            <a:ext cx="514564" cy="76944"/>
          </a:xfrm>
          <a:prstGeom prst="rect">
            <a:avLst/>
          </a:prstGeom>
          <a:noFill/>
        </p:spPr>
        <p:txBody>
          <a:bodyPr wrap="none" lIns="0" tIns="0" rIns="0" bIns="0" rtlCol="0">
            <a:spAutoFit/>
          </a:bodyPr>
          <a:lstStyle/>
          <a:p>
            <a:pPr algn="ctr"/>
            <a:r>
              <a:rPr lang="en-GB" sz="500" dirty="0">
                <a:solidFill>
                  <a:schemeClr val="bg1">
                    <a:lumMod val="50000"/>
                  </a:schemeClr>
                </a:solidFill>
              </a:rPr>
              <a:t>Conditional Action</a:t>
            </a:r>
            <a:endParaRPr lang="en-GB" sz="600" dirty="0">
              <a:solidFill>
                <a:schemeClr val="bg1">
                  <a:lumMod val="50000"/>
                </a:schemeClr>
              </a:solidFill>
            </a:endParaRPr>
          </a:p>
        </p:txBody>
      </p:sp>
      <p:sp>
        <p:nvSpPr>
          <p:cNvPr id="320" name="CasellaDiTesto 319">
            <a:extLst>
              <a:ext uri="{FF2B5EF4-FFF2-40B4-BE49-F238E27FC236}">
                <a16:creationId xmlns:a16="http://schemas.microsoft.com/office/drawing/2014/main" id="{C1AAA414-4433-31DF-F151-1581C7A05860}"/>
              </a:ext>
            </a:extLst>
          </p:cNvPr>
          <p:cNvSpPr txBox="1"/>
          <p:nvPr/>
        </p:nvSpPr>
        <p:spPr>
          <a:xfrm>
            <a:off x="6588557" y="4862372"/>
            <a:ext cx="371897" cy="76944"/>
          </a:xfrm>
          <a:prstGeom prst="rect">
            <a:avLst/>
          </a:prstGeom>
          <a:noFill/>
        </p:spPr>
        <p:txBody>
          <a:bodyPr wrap="none" lIns="0" tIns="0" rIns="0" bIns="0" rtlCol="0">
            <a:spAutoFit/>
          </a:bodyPr>
          <a:lstStyle/>
          <a:p>
            <a:pPr algn="ctr"/>
            <a:r>
              <a:rPr lang="en-GB" sz="500" dirty="0">
                <a:solidFill>
                  <a:schemeClr val="bg1">
                    <a:lumMod val="50000"/>
                  </a:schemeClr>
                </a:solidFill>
              </a:rPr>
              <a:t>Timed Action</a:t>
            </a:r>
            <a:endParaRPr lang="en-GB" sz="600" dirty="0">
              <a:solidFill>
                <a:schemeClr val="bg1">
                  <a:lumMod val="50000"/>
                </a:schemeClr>
              </a:solidFill>
            </a:endParaRPr>
          </a:p>
        </p:txBody>
      </p:sp>
      <p:pic>
        <p:nvPicPr>
          <p:cNvPr id="322" name="Immagine 321">
            <a:extLst>
              <a:ext uri="{FF2B5EF4-FFF2-40B4-BE49-F238E27FC236}">
                <a16:creationId xmlns:a16="http://schemas.microsoft.com/office/drawing/2014/main" id="{5E38F6CA-ADC4-1E38-7C02-A22CCDE1A4D7}"/>
              </a:ext>
            </a:extLst>
          </p:cNvPr>
          <p:cNvPicPr>
            <a:picLocks noChangeAspect="1"/>
          </p:cNvPicPr>
          <p:nvPr/>
        </p:nvPicPr>
        <p:blipFill>
          <a:blip r:embed="rId3">
            <a:duotone>
              <a:prstClr val="black"/>
              <a:schemeClr val="accent1">
                <a:tint val="45000"/>
                <a:satMod val="400000"/>
              </a:schemeClr>
            </a:duotone>
          </a:blip>
          <a:stretch>
            <a:fillRect/>
          </a:stretch>
        </p:blipFill>
        <p:spPr>
          <a:xfrm rot="16200000" flipV="1">
            <a:off x="12994" y="4016177"/>
            <a:ext cx="259427" cy="252000"/>
          </a:xfrm>
          <a:prstGeom prst="rect">
            <a:avLst/>
          </a:prstGeom>
        </p:spPr>
      </p:pic>
      <p:pic>
        <p:nvPicPr>
          <p:cNvPr id="5" name="Immagine 4">
            <a:extLst>
              <a:ext uri="{FF2B5EF4-FFF2-40B4-BE49-F238E27FC236}">
                <a16:creationId xmlns:a16="http://schemas.microsoft.com/office/drawing/2014/main" id="{C87B4D54-3D40-2BCB-3EEC-0E9986660908}"/>
              </a:ext>
            </a:extLst>
          </p:cNvPr>
          <p:cNvPicPr>
            <a:picLocks noChangeAspect="1"/>
          </p:cNvPicPr>
          <p:nvPr/>
        </p:nvPicPr>
        <p:blipFill>
          <a:blip r:embed="rId3">
            <a:duotone>
              <a:prstClr val="black"/>
              <a:schemeClr val="accent6">
                <a:tint val="45000"/>
                <a:satMod val="400000"/>
              </a:schemeClr>
            </a:duotone>
          </a:blip>
          <a:stretch>
            <a:fillRect/>
          </a:stretch>
        </p:blipFill>
        <p:spPr>
          <a:xfrm rot="16200000" flipV="1">
            <a:off x="23451" y="4291207"/>
            <a:ext cx="259427" cy="252000"/>
          </a:xfrm>
          <a:prstGeom prst="rect">
            <a:avLst/>
          </a:prstGeom>
        </p:spPr>
      </p:pic>
      <p:pic>
        <p:nvPicPr>
          <p:cNvPr id="7" name="Immagine 6">
            <a:extLst>
              <a:ext uri="{FF2B5EF4-FFF2-40B4-BE49-F238E27FC236}">
                <a16:creationId xmlns:a16="http://schemas.microsoft.com/office/drawing/2014/main" id="{BF3591E0-A31E-1375-52D6-459AC874A902}"/>
              </a:ext>
            </a:extLst>
          </p:cNvPr>
          <p:cNvPicPr>
            <a:picLocks noChangeAspect="1"/>
          </p:cNvPicPr>
          <p:nvPr/>
        </p:nvPicPr>
        <p:blipFill>
          <a:blip r:embed="rId10"/>
          <a:stretch>
            <a:fillRect/>
          </a:stretch>
        </p:blipFill>
        <p:spPr>
          <a:xfrm>
            <a:off x="29275" y="4652651"/>
            <a:ext cx="243460" cy="252000"/>
          </a:xfrm>
          <a:prstGeom prst="rect">
            <a:avLst/>
          </a:prstGeom>
        </p:spPr>
      </p:pic>
      <p:pic>
        <p:nvPicPr>
          <p:cNvPr id="9" name="Immagine 8">
            <a:extLst>
              <a:ext uri="{FF2B5EF4-FFF2-40B4-BE49-F238E27FC236}">
                <a16:creationId xmlns:a16="http://schemas.microsoft.com/office/drawing/2014/main" id="{14FA7DBF-9C2A-A151-7AE8-7312F0414810}"/>
              </a:ext>
            </a:extLst>
          </p:cNvPr>
          <p:cNvPicPr>
            <a:picLocks noChangeAspect="1"/>
          </p:cNvPicPr>
          <p:nvPr/>
        </p:nvPicPr>
        <p:blipFill>
          <a:blip r:embed="rId11"/>
          <a:stretch>
            <a:fillRect/>
          </a:stretch>
        </p:blipFill>
        <p:spPr>
          <a:xfrm>
            <a:off x="1575737" y="3974918"/>
            <a:ext cx="243313" cy="252000"/>
          </a:xfrm>
          <a:prstGeom prst="rect">
            <a:avLst/>
          </a:prstGeom>
        </p:spPr>
      </p:pic>
      <p:pic>
        <p:nvPicPr>
          <p:cNvPr id="10" name="Immagine 9">
            <a:extLst>
              <a:ext uri="{FF2B5EF4-FFF2-40B4-BE49-F238E27FC236}">
                <a16:creationId xmlns:a16="http://schemas.microsoft.com/office/drawing/2014/main" id="{1B06AAE4-6BB2-ECC9-1F9E-FC0B20CB141A}"/>
              </a:ext>
            </a:extLst>
          </p:cNvPr>
          <p:cNvPicPr>
            <a:picLocks noChangeAspect="1"/>
          </p:cNvPicPr>
          <p:nvPr/>
        </p:nvPicPr>
        <p:blipFill>
          <a:blip r:embed="rId12"/>
          <a:stretch>
            <a:fillRect/>
          </a:stretch>
        </p:blipFill>
        <p:spPr>
          <a:xfrm>
            <a:off x="1514564" y="4268399"/>
            <a:ext cx="240884" cy="252000"/>
          </a:xfrm>
          <a:prstGeom prst="rect">
            <a:avLst/>
          </a:prstGeom>
        </p:spPr>
      </p:pic>
      <p:pic>
        <p:nvPicPr>
          <p:cNvPr id="21" name="Immagine 20">
            <a:extLst>
              <a:ext uri="{FF2B5EF4-FFF2-40B4-BE49-F238E27FC236}">
                <a16:creationId xmlns:a16="http://schemas.microsoft.com/office/drawing/2014/main" id="{F3D59CF2-5D2C-6C96-816E-B2BA14EE0430}"/>
              </a:ext>
            </a:extLst>
          </p:cNvPr>
          <p:cNvPicPr>
            <a:picLocks noChangeAspect="1"/>
          </p:cNvPicPr>
          <p:nvPr/>
        </p:nvPicPr>
        <p:blipFill>
          <a:blip r:embed="rId13"/>
          <a:stretch>
            <a:fillRect/>
          </a:stretch>
        </p:blipFill>
        <p:spPr>
          <a:xfrm>
            <a:off x="1479974" y="4666326"/>
            <a:ext cx="240884" cy="252000"/>
          </a:xfrm>
          <a:prstGeom prst="rect">
            <a:avLst/>
          </a:prstGeom>
        </p:spPr>
      </p:pic>
      <p:pic>
        <p:nvPicPr>
          <p:cNvPr id="24" name="Immagine 23">
            <a:extLst>
              <a:ext uri="{FF2B5EF4-FFF2-40B4-BE49-F238E27FC236}">
                <a16:creationId xmlns:a16="http://schemas.microsoft.com/office/drawing/2014/main" id="{A3B53FE7-1613-178B-B0CE-FFE80A8A8253}"/>
              </a:ext>
            </a:extLst>
          </p:cNvPr>
          <p:cNvPicPr>
            <a:picLocks noChangeAspect="1"/>
          </p:cNvPicPr>
          <p:nvPr/>
        </p:nvPicPr>
        <p:blipFill>
          <a:blip r:embed="rId14"/>
          <a:stretch>
            <a:fillRect/>
          </a:stretch>
        </p:blipFill>
        <p:spPr>
          <a:xfrm>
            <a:off x="6280425" y="4801257"/>
            <a:ext cx="200973" cy="200973"/>
          </a:xfrm>
          <a:prstGeom prst="rect">
            <a:avLst/>
          </a:prstGeom>
        </p:spPr>
      </p:pic>
      <p:pic>
        <p:nvPicPr>
          <p:cNvPr id="25" name="Immagine 24">
            <a:extLst>
              <a:ext uri="{FF2B5EF4-FFF2-40B4-BE49-F238E27FC236}">
                <a16:creationId xmlns:a16="http://schemas.microsoft.com/office/drawing/2014/main" id="{C6429924-D029-7F22-166C-CC8653510075}"/>
              </a:ext>
            </a:extLst>
          </p:cNvPr>
          <p:cNvPicPr>
            <a:picLocks noChangeAspect="1"/>
          </p:cNvPicPr>
          <p:nvPr/>
        </p:nvPicPr>
        <p:blipFill>
          <a:blip r:embed="rId15"/>
          <a:stretch>
            <a:fillRect/>
          </a:stretch>
        </p:blipFill>
        <p:spPr>
          <a:xfrm>
            <a:off x="6256143" y="4475626"/>
            <a:ext cx="253917" cy="253917"/>
          </a:xfrm>
          <a:prstGeom prst="rect">
            <a:avLst/>
          </a:prstGeom>
        </p:spPr>
      </p:pic>
      <p:grpSp>
        <p:nvGrpSpPr>
          <p:cNvPr id="28" name="Gruppo 27">
            <a:extLst>
              <a:ext uri="{FF2B5EF4-FFF2-40B4-BE49-F238E27FC236}">
                <a16:creationId xmlns:a16="http://schemas.microsoft.com/office/drawing/2014/main" id="{0B9E5BBA-B9BC-FC98-EEA9-336CAACD73B9}"/>
              </a:ext>
            </a:extLst>
          </p:cNvPr>
          <p:cNvGrpSpPr/>
          <p:nvPr/>
        </p:nvGrpSpPr>
        <p:grpSpPr>
          <a:xfrm>
            <a:off x="2205140" y="1032528"/>
            <a:ext cx="1041389" cy="467637"/>
            <a:chOff x="1290473" y="934701"/>
            <a:chExt cx="1041389" cy="467637"/>
          </a:xfrm>
        </p:grpSpPr>
        <p:grpSp>
          <p:nvGrpSpPr>
            <p:cNvPr id="11" name="Gruppo 10">
              <a:extLst>
                <a:ext uri="{FF2B5EF4-FFF2-40B4-BE49-F238E27FC236}">
                  <a16:creationId xmlns:a16="http://schemas.microsoft.com/office/drawing/2014/main" id="{46596D62-E48D-9D45-4B55-62FBC588022E}"/>
                </a:ext>
              </a:extLst>
            </p:cNvPr>
            <p:cNvGrpSpPr/>
            <p:nvPr/>
          </p:nvGrpSpPr>
          <p:grpSpPr>
            <a:xfrm>
              <a:off x="1290473" y="934701"/>
              <a:ext cx="1041389" cy="467637"/>
              <a:chOff x="1805396" y="1608937"/>
              <a:chExt cx="1544323" cy="743963"/>
            </a:xfrm>
          </p:grpSpPr>
          <p:sp>
            <p:nvSpPr>
              <p:cNvPr id="12" name="Rettangolo con angoli arrotondati 11">
                <a:extLst>
                  <a:ext uri="{FF2B5EF4-FFF2-40B4-BE49-F238E27FC236}">
                    <a16:creationId xmlns:a16="http://schemas.microsoft.com/office/drawing/2014/main" id="{896312C8-2894-FE03-9CAF-45FE15795B82}"/>
                  </a:ext>
                </a:extLst>
              </p:cNvPr>
              <p:cNvSpPr/>
              <p:nvPr/>
            </p:nvSpPr>
            <p:spPr>
              <a:xfrm>
                <a:off x="1805396" y="1608937"/>
                <a:ext cx="1544323" cy="743963"/>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lumMod val="50000"/>
                      </a:schemeClr>
                    </a:solidFill>
                  </a:rPr>
                  <a:t>New Tickets</a:t>
                </a:r>
                <a:endParaRPr lang="en-GB" sz="1000" dirty="0">
                  <a:solidFill>
                    <a:schemeClr val="bg1">
                      <a:lumMod val="50000"/>
                    </a:schemeClr>
                  </a:solidFill>
                </a:endParaRPr>
              </a:p>
            </p:txBody>
          </p:sp>
          <p:sp>
            <p:nvSpPr>
              <p:cNvPr id="13" name="Triangolo 12">
                <a:extLst>
                  <a:ext uri="{FF2B5EF4-FFF2-40B4-BE49-F238E27FC236}">
                    <a16:creationId xmlns:a16="http://schemas.microsoft.com/office/drawing/2014/main" id="{279022EC-95DB-0AF2-F6FA-6A5A739C9BD1}"/>
                  </a:ext>
                </a:extLst>
              </p:cNvPr>
              <p:cNvSpPr/>
              <p:nvPr/>
            </p:nvSpPr>
            <p:spPr>
              <a:xfrm>
                <a:off x="2399019" y="1622982"/>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riangolo 13">
                <a:extLst>
                  <a:ext uri="{FF2B5EF4-FFF2-40B4-BE49-F238E27FC236}">
                    <a16:creationId xmlns:a16="http://schemas.microsoft.com/office/drawing/2014/main" id="{01B55C3A-A9ED-7AC2-38B5-AA81291E8F75}"/>
                  </a:ext>
                </a:extLst>
              </p:cNvPr>
              <p:cNvSpPr/>
              <p:nvPr/>
            </p:nvSpPr>
            <p:spPr>
              <a:xfrm>
                <a:off x="2678585" y="16229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riangolo 14">
                <a:extLst>
                  <a:ext uri="{FF2B5EF4-FFF2-40B4-BE49-F238E27FC236}">
                    <a16:creationId xmlns:a16="http://schemas.microsoft.com/office/drawing/2014/main" id="{A7C5A95E-95F7-3609-24C0-B8007D47F4FE}"/>
                  </a:ext>
                </a:extLst>
              </p:cNvPr>
              <p:cNvSpPr/>
              <p:nvPr/>
            </p:nvSpPr>
            <p:spPr>
              <a:xfrm rot="10800000">
                <a:off x="2399019" y="22873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riangolo 15">
                <a:extLst>
                  <a:ext uri="{FF2B5EF4-FFF2-40B4-BE49-F238E27FC236}">
                    <a16:creationId xmlns:a16="http://schemas.microsoft.com/office/drawing/2014/main" id="{5F76F7FC-200D-D86B-6448-F5F2F3D68C71}"/>
                  </a:ext>
                </a:extLst>
              </p:cNvPr>
              <p:cNvSpPr/>
              <p:nvPr/>
            </p:nvSpPr>
            <p:spPr>
              <a:xfrm rot="10800000">
                <a:off x="2655725" y="22873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riangolo 16">
                <a:extLst>
                  <a:ext uri="{FF2B5EF4-FFF2-40B4-BE49-F238E27FC236}">
                    <a16:creationId xmlns:a16="http://schemas.microsoft.com/office/drawing/2014/main" id="{291B60F9-6819-1955-0B5F-3C479AD192DD}"/>
                  </a:ext>
                </a:extLst>
              </p:cNvPr>
              <p:cNvSpPr/>
              <p:nvPr/>
            </p:nvSpPr>
            <p:spPr>
              <a:xfrm rot="16200000">
                <a:off x="1834848" y="1834131"/>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riangolo 17">
                <a:extLst>
                  <a:ext uri="{FF2B5EF4-FFF2-40B4-BE49-F238E27FC236}">
                    <a16:creationId xmlns:a16="http://schemas.microsoft.com/office/drawing/2014/main" id="{2D466D99-AFF8-327E-A937-26359F7D92D3}"/>
                  </a:ext>
                </a:extLst>
              </p:cNvPr>
              <p:cNvSpPr/>
              <p:nvPr/>
            </p:nvSpPr>
            <p:spPr>
              <a:xfrm rot="16200000">
                <a:off x="1831022" y="2076109"/>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riangolo 18">
                <a:extLst>
                  <a:ext uri="{FF2B5EF4-FFF2-40B4-BE49-F238E27FC236}">
                    <a16:creationId xmlns:a16="http://schemas.microsoft.com/office/drawing/2014/main" id="{EA0DD66F-1D50-295D-EEB0-0D0C628B6A6F}"/>
                  </a:ext>
                </a:extLst>
              </p:cNvPr>
              <p:cNvSpPr/>
              <p:nvPr/>
            </p:nvSpPr>
            <p:spPr>
              <a:xfrm rot="5400000">
                <a:off x="3296092" y="1837120"/>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riangolo 19">
                <a:extLst>
                  <a:ext uri="{FF2B5EF4-FFF2-40B4-BE49-F238E27FC236}">
                    <a16:creationId xmlns:a16="http://schemas.microsoft.com/office/drawing/2014/main" id="{59799FF3-35D5-DFD7-7DAD-CC7750CB999F}"/>
                  </a:ext>
                </a:extLst>
              </p:cNvPr>
              <p:cNvSpPr/>
              <p:nvPr/>
            </p:nvSpPr>
            <p:spPr>
              <a:xfrm rot="5400000">
                <a:off x="3292266" y="207909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CasellaDiTesto 25">
              <a:extLst>
                <a:ext uri="{FF2B5EF4-FFF2-40B4-BE49-F238E27FC236}">
                  <a16:creationId xmlns:a16="http://schemas.microsoft.com/office/drawing/2014/main" id="{278E92AA-3623-0414-FDDC-B38728FD90CF}"/>
                </a:ext>
              </a:extLst>
            </p:cNvPr>
            <p:cNvSpPr txBox="1"/>
            <p:nvPr/>
          </p:nvSpPr>
          <p:spPr>
            <a:xfrm>
              <a:off x="1324565" y="1199455"/>
              <a:ext cx="126638" cy="61555"/>
            </a:xfrm>
            <a:prstGeom prst="rect">
              <a:avLst/>
            </a:prstGeom>
            <a:noFill/>
          </p:spPr>
          <p:txBody>
            <a:bodyPr wrap="none" lIns="0" tIns="0" rIns="0" bIns="0" rtlCol="0">
              <a:spAutoFit/>
            </a:bodyPr>
            <a:lstStyle/>
            <a:p>
              <a:r>
                <a:rPr lang="en-GB" sz="400" dirty="0">
                  <a:solidFill>
                    <a:schemeClr val="bg1">
                      <a:lumMod val="50000"/>
                    </a:schemeClr>
                  </a:solidFill>
                </a:rPr>
                <a:t>ToDo</a:t>
              </a:r>
            </a:p>
          </p:txBody>
        </p:sp>
        <p:sp>
          <p:nvSpPr>
            <p:cNvPr id="27" name="CasellaDiTesto 26">
              <a:extLst>
                <a:ext uri="{FF2B5EF4-FFF2-40B4-BE49-F238E27FC236}">
                  <a16:creationId xmlns:a16="http://schemas.microsoft.com/office/drawing/2014/main" id="{02FC584C-2D5D-2F24-FF08-5002928076BB}"/>
                </a:ext>
              </a:extLst>
            </p:cNvPr>
            <p:cNvSpPr txBox="1"/>
            <p:nvPr/>
          </p:nvSpPr>
          <p:spPr>
            <a:xfrm>
              <a:off x="1323168" y="1043435"/>
              <a:ext cx="145874" cy="61555"/>
            </a:xfrm>
            <a:prstGeom prst="rect">
              <a:avLst/>
            </a:prstGeom>
            <a:noFill/>
          </p:spPr>
          <p:txBody>
            <a:bodyPr wrap="none" lIns="0" tIns="0" rIns="0" bIns="0" rtlCol="0">
              <a:spAutoFit/>
            </a:bodyPr>
            <a:lstStyle/>
            <a:p>
              <a:r>
                <a:rPr lang="en-GB" sz="400" dirty="0">
                  <a:solidFill>
                    <a:schemeClr val="bg1">
                      <a:lumMod val="50000"/>
                    </a:schemeClr>
                  </a:solidFill>
                </a:rPr>
                <a:t>Watch</a:t>
              </a:r>
            </a:p>
          </p:txBody>
        </p:sp>
      </p:grpSp>
      <p:cxnSp>
        <p:nvCxnSpPr>
          <p:cNvPr id="30" name="Connettore 2 29">
            <a:extLst>
              <a:ext uri="{FF2B5EF4-FFF2-40B4-BE49-F238E27FC236}">
                <a16:creationId xmlns:a16="http://schemas.microsoft.com/office/drawing/2014/main" id="{622AF769-51F1-8FF7-837E-AEC7691DA6AD}"/>
              </a:ext>
            </a:extLst>
          </p:cNvPr>
          <p:cNvCxnSpPr>
            <a:cxnSpLocks/>
          </p:cNvCxnSpPr>
          <p:nvPr/>
        </p:nvCxnSpPr>
        <p:spPr>
          <a:xfrm>
            <a:off x="7698972" y="4278094"/>
            <a:ext cx="940952" cy="305950"/>
          </a:xfrm>
          <a:prstGeom prst="bentConnector3">
            <a:avLst>
              <a:gd name="adj1" fmla="val 50000"/>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Freccia a inversione 34">
            <a:extLst>
              <a:ext uri="{FF2B5EF4-FFF2-40B4-BE49-F238E27FC236}">
                <a16:creationId xmlns:a16="http://schemas.microsoft.com/office/drawing/2014/main" id="{214FAF7D-C71F-C282-0C17-5FACE8A20950}"/>
              </a:ext>
            </a:extLst>
          </p:cNvPr>
          <p:cNvSpPr/>
          <p:nvPr/>
        </p:nvSpPr>
        <p:spPr>
          <a:xfrm rot="16200000">
            <a:off x="7972315" y="4629037"/>
            <a:ext cx="312516" cy="507240"/>
          </a:xfrm>
          <a:prstGeom prst="uturnArrow">
            <a:avLst>
              <a:gd name="adj1" fmla="val 1543"/>
              <a:gd name="adj2" fmla="val 25000"/>
              <a:gd name="adj3" fmla="val 25000"/>
              <a:gd name="adj4" fmla="val 43750"/>
              <a:gd name="adj5" fmla="val 100000"/>
            </a:avLst>
          </a:prstGeom>
          <a:solidFill>
            <a:schemeClr val="accent2"/>
          </a:solidFill>
          <a:ln w="349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solidFill>
                <a:schemeClr val="tx1"/>
              </a:solidFill>
            </a:endParaRPr>
          </a:p>
        </p:txBody>
      </p:sp>
      <p:pic>
        <p:nvPicPr>
          <p:cNvPr id="36" name="Immagine 35">
            <a:extLst>
              <a:ext uri="{FF2B5EF4-FFF2-40B4-BE49-F238E27FC236}">
                <a16:creationId xmlns:a16="http://schemas.microsoft.com/office/drawing/2014/main" id="{A3213D88-0BBC-E9E3-788E-C876BD3C3732}"/>
              </a:ext>
            </a:extLst>
          </p:cNvPr>
          <p:cNvPicPr>
            <a:picLocks noChangeAspect="1"/>
          </p:cNvPicPr>
          <p:nvPr/>
        </p:nvPicPr>
        <p:blipFill>
          <a:blip r:embed="rId16"/>
          <a:stretch>
            <a:fillRect/>
          </a:stretch>
        </p:blipFill>
        <p:spPr>
          <a:xfrm>
            <a:off x="5281353" y="4846194"/>
            <a:ext cx="200974" cy="196787"/>
          </a:xfrm>
          <a:prstGeom prst="rect">
            <a:avLst/>
          </a:prstGeom>
        </p:spPr>
      </p:pic>
      <p:pic>
        <p:nvPicPr>
          <p:cNvPr id="37" name="Immagine 36">
            <a:extLst>
              <a:ext uri="{FF2B5EF4-FFF2-40B4-BE49-F238E27FC236}">
                <a16:creationId xmlns:a16="http://schemas.microsoft.com/office/drawing/2014/main" id="{B13C4CE2-C2D2-35C5-0071-8BAEF2F52B60}"/>
              </a:ext>
            </a:extLst>
          </p:cNvPr>
          <p:cNvPicPr>
            <a:picLocks noChangeAspect="1"/>
          </p:cNvPicPr>
          <p:nvPr/>
        </p:nvPicPr>
        <p:blipFill>
          <a:blip r:embed="rId17"/>
          <a:stretch>
            <a:fillRect/>
          </a:stretch>
        </p:blipFill>
        <p:spPr>
          <a:xfrm>
            <a:off x="5286147" y="4144100"/>
            <a:ext cx="196180" cy="192093"/>
          </a:xfrm>
          <a:prstGeom prst="rect">
            <a:avLst/>
          </a:prstGeom>
        </p:spPr>
      </p:pic>
      <p:pic>
        <p:nvPicPr>
          <p:cNvPr id="38" name="Immagine 37">
            <a:extLst>
              <a:ext uri="{FF2B5EF4-FFF2-40B4-BE49-F238E27FC236}">
                <a16:creationId xmlns:a16="http://schemas.microsoft.com/office/drawing/2014/main" id="{2CED4538-F669-E1D7-738A-ED4EF99F8FF8}"/>
              </a:ext>
            </a:extLst>
          </p:cNvPr>
          <p:cNvPicPr>
            <a:picLocks noChangeAspect="1"/>
          </p:cNvPicPr>
          <p:nvPr/>
        </p:nvPicPr>
        <p:blipFill>
          <a:blip r:embed="rId18"/>
          <a:stretch>
            <a:fillRect/>
          </a:stretch>
        </p:blipFill>
        <p:spPr>
          <a:xfrm>
            <a:off x="5281353" y="4492800"/>
            <a:ext cx="200974" cy="196787"/>
          </a:xfrm>
          <a:prstGeom prst="rect">
            <a:avLst/>
          </a:prstGeom>
        </p:spPr>
      </p:pic>
      <p:sp>
        <p:nvSpPr>
          <p:cNvPr id="39" name="CasellaDiTesto 38">
            <a:extLst>
              <a:ext uri="{FF2B5EF4-FFF2-40B4-BE49-F238E27FC236}">
                <a16:creationId xmlns:a16="http://schemas.microsoft.com/office/drawing/2014/main" id="{EDD1603B-4097-7EB8-14EC-2D6BE0EF9BA0}"/>
              </a:ext>
            </a:extLst>
          </p:cNvPr>
          <p:cNvSpPr txBox="1"/>
          <p:nvPr/>
        </p:nvSpPr>
        <p:spPr>
          <a:xfrm>
            <a:off x="5590782" y="4200593"/>
            <a:ext cx="200376" cy="76944"/>
          </a:xfrm>
          <a:prstGeom prst="rect">
            <a:avLst/>
          </a:prstGeom>
          <a:noFill/>
        </p:spPr>
        <p:txBody>
          <a:bodyPr wrap="none" lIns="0" tIns="0" rIns="0" bIns="0" rtlCol="0">
            <a:spAutoFit/>
          </a:bodyPr>
          <a:lstStyle/>
          <a:p>
            <a:pPr algn="ctr"/>
            <a:r>
              <a:rPr lang="en-GB" sz="500" dirty="0">
                <a:solidFill>
                  <a:schemeClr val="bg1">
                    <a:lumMod val="50000"/>
                  </a:schemeClr>
                </a:solidFill>
              </a:rPr>
              <a:t>Form 1</a:t>
            </a:r>
            <a:endParaRPr lang="en-GB" sz="600" dirty="0">
              <a:solidFill>
                <a:schemeClr val="bg1">
                  <a:lumMod val="50000"/>
                </a:schemeClr>
              </a:solidFill>
            </a:endParaRPr>
          </a:p>
        </p:txBody>
      </p:sp>
      <p:sp>
        <p:nvSpPr>
          <p:cNvPr id="40" name="CasellaDiTesto 39">
            <a:extLst>
              <a:ext uri="{FF2B5EF4-FFF2-40B4-BE49-F238E27FC236}">
                <a16:creationId xmlns:a16="http://schemas.microsoft.com/office/drawing/2014/main" id="{73792B96-F7F9-EDE5-D99C-80413DB6AA0A}"/>
              </a:ext>
            </a:extLst>
          </p:cNvPr>
          <p:cNvSpPr txBox="1"/>
          <p:nvPr/>
        </p:nvSpPr>
        <p:spPr>
          <a:xfrm>
            <a:off x="5593677" y="4514249"/>
            <a:ext cx="200376" cy="76944"/>
          </a:xfrm>
          <a:prstGeom prst="rect">
            <a:avLst/>
          </a:prstGeom>
          <a:noFill/>
        </p:spPr>
        <p:txBody>
          <a:bodyPr wrap="none" lIns="0" tIns="0" rIns="0" bIns="0" rtlCol="0">
            <a:spAutoFit/>
          </a:bodyPr>
          <a:lstStyle/>
          <a:p>
            <a:pPr algn="ctr"/>
            <a:r>
              <a:rPr lang="en-GB" sz="500" dirty="0">
                <a:solidFill>
                  <a:schemeClr val="bg1">
                    <a:lumMod val="50000"/>
                  </a:schemeClr>
                </a:solidFill>
              </a:rPr>
              <a:t>Form 2</a:t>
            </a:r>
            <a:endParaRPr lang="en-GB" sz="600" dirty="0">
              <a:solidFill>
                <a:schemeClr val="bg1">
                  <a:lumMod val="50000"/>
                </a:schemeClr>
              </a:solidFill>
            </a:endParaRPr>
          </a:p>
        </p:txBody>
      </p:sp>
      <p:sp>
        <p:nvSpPr>
          <p:cNvPr id="41" name="CasellaDiTesto 40">
            <a:extLst>
              <a:ext uri="{FF2B5EF4-FFF2-40B4-BE49-F238E27FC236}">
                <a16:creationId xmlns:a16="http://schemas.microsoft.com/office/drawing/2014/main" id="{9D90E7BD-808B-0EE6-7722-6C23DA31DD28}"/>
              </a:ext>
            </a:extLst>
          </p:cNvPr>
          <p:cNvSpPr txBox="1"/>
          <p:nvPr/>
        </p:nvSpPr>
        <p:spPr>
          <a:xfrm>
            <a:off x="5590782" y="4889264"/>
            <a:ext cx="200376" cy="76944"/>
          </a:xfrm>
          <a:prstGeom prst="rect">
            <a:avLst/>
          </a:prstGeom>
          <a:noFill/>
        </p:spPr>
        <p:txBody>
          <a:bodyPr wrap="none" lIns="0" tIns="0" rIns="0" bIns="0" rtlCol="0">
            <a:spAutoFit/>
          </a:bodyPr>
          <a:lstStyle/>
          <a:p>
            <a:pPr algn="ctr"/>
            <a:r>
              <a:rPr lang="en-GB" sz="500" dirty="0">
                <a:solidFill>
                  <a:schemeClr val="bg1">
                    <a:lumMod val="50000"/>
                  </a:schemeClr>
                </a:solidFill>
              </a:rPr>
              <a:t>Form 3</a:t>
            </a:r>
            <a:endParaRPr lang="en-GB" sz="600" dirty="0">
              <a:solidFill>
                <a:schemeClr val="bg1">
                  <a:lumMod val="50000"/>
                </a:schemeClr>
              </a:solidFill>
            </a:endParaRPr>
          </a:p>
        </p:txBody>
      </p:sp>
      <p:cxnSp>
        <p:nvCxnSpPr>
          <p:cNvPr id="43" name="Connettore 1 42">
            <a:extLst>
              <a:ext uri="{FF2B5EF4-FFF2-40B4-BE49-F238E27FC236}">
                <a16:creationId xmlns:a16="http://schemas.microsoft.com/office/drawing/2014/main" id="{598F71E5-58A4-9DE1-C055-93B5EB67F7F2}"/>
              </a:ext>
            </a:extLst>
          </p:cNvPr>
          <p:cNvCxnSpPr>
            <a:cxnSpLocks/>
          </p:cNvCxnSpPr>
          <p:nvPr/>
        </p:nvCxnSpPr>
        <p:spPr>
          <a:xfrm>
            <a:off x="4984879" y="3711615"/>
            <a:ext cx="2565818" cy="0"/>
          </a:xfrm>
          <a:prstGeom prst="line">
            <a:avLst/>
          </a:prstGeom>
        </p:spPr>
        <p:style>
          <a:lnRef idx="1">
            <a:schemeClr val="accent3"/>
          </a:lnRef>
          <a:fillRef idx="0">
            <a:schemeClr val="accent3"/>
          </a:fillRef>
          <a:effectRef idx="0">
            <a:schemeClr val="accent3"/>
          </a:effectRef>
          <a:fontRef idx="minor">
            <a:schemeClr val="tx1"/>
          </a:fontRef>
        </p:style>
      </p:cxnSp>
      <p:sp>
        <p:nvSpPr>
          <p:cNvPr id="44" name="CasellaDiTesto 43">
            <a:extLst>
              <a:ext uri="{FF2B5EF4-FFF2-40B4-BE49-F238E27FC236}">
                <a16:creationId xmlns:a16="http://schemas.microsoft.com/office/drawing/2014/main" id="{9CFE8722-5BD2-C84E-FDE9-81D6035C17DD}"/>
              </a:ext>
            </a:extLst>
          </p:cNvPr>
          <p:cNvSpPr txBox="1"/>
          <p:nvPr/>
        </p:nvSpPr>
        <p:spPr>
          <a:xfrm>
            <a:off x="848179" y="1568693"/>
            <a:ext cx="450444" cy="107722"/>
          </a:xfrm>
          <a:prstGeom prst="rect">
            <a:avLst/>
          </a:prstGeom>
          <a:noFill/>
        </p:spPr>
        <p:txBody>
          <a:bodyPr wrap="none" lIns="0" tIns="0" rIns="0" bIns="0" rtlCol="0">
            <a:spAutoFit/>
          </a:bodyPr>
          <a:lstStyle/>
          <a:p>
            <a:r>
              <a:rPr lang="en-GB" sz="700" dirty="0">
                <a:solidFill>
                  <a:schemeClr val="bg1">
                    <a:lumMod val="50000"/>
                  </a:schemeClr>
                </a:solidFill>
              </a:rPr>
              <a:t>Start Stage</a:t>
            </a:r>
          </a:p>
        </p:txBody>
      </p:sp>
      <p:pic>
        <p:nvPicPr>
          <p:cNvPr id="46" name="Immagine 45">
            <a:extLst>
              <a:ext uri="{FF2B5EF4-FFF2-40B4-BE49-F238E27FC236}">
                <a16:creationId xmlns:a16="http://schemas.microsoft.com/office/drawing/2014/main" id="{12EF61A5-86E7-9FC6-7EC0-1E86713F146F}"/>
              </a:ext>
            </a:extLst>
          </p:cNvPr>
          <p:cNvPicPr>
            <a:picLocks noChangeAspect="1"/>
          </p:cNvPicPr>
          <p:nvPr/>
        </p:nvPicPr>
        <p:blipFill>
          <a:blip r:embed="rId8"/>
          <a:stretch>
            <a:fillRect/>
          </a:stretch>
        </p:blipFill>
        <p:spPr>
          <a:xfrm>
            <a:off x="824857" y="1026394"/>
            <a:ext cx="471575" cy="493340"/>
          </a:xfrm>
          <a:prstGeom prst="rect">
            <a:avLst/>
          </a:prstGeom>
        </p:spPr>
      </p:pic>
      <p:pic>
        <p:nvPicPr>
          <p:cNvPr id="47" name="Immagine 46">
            <a:extLst>
              <a:ext uri="{FF2B5EF4-FFF2-40B4-BE49-F238E27FC236}">
                <a16:creationId xmlns:a16="http://schemas.microsoft.com/office/drawing/2014/main" id="{E826C319-FA17-BFF4-BF49-457A2DCD7CF0}"/>
              </a:ext>
            </a:extLst>
          </p:cNvPr>
          <p:cNvPicPr>
            <a:picLocks noChangeAspect="1"/>
          </p:cNvPicPr>
          <p:nvPr/>
        </p:nvPicPr>
        <p:blipFill>
          <a:blip r:embed="rId9"/>
          <a:stretch>
            <a:fillRect/>
          </a:stretch>
        </p:blipFill>
        <p:spPr>
          <a:xfrm>
            <a:off x="3258230" y="2768992"/>
            <a:ext cx="635000" cy="558800"/>
          </a:xfrm>
          <a:prstGeom prst="rect">
            <a:avLst/>
          </a:prstGeom>
        </p:spPr>
      </p:pic>
      <p:sp>
        <p:nvSpPr>
          <p:cNvPr id="48" name="CasellaDiTesto 47">
            <a:extLst>
              <a:ext uri="{FF2B5EF4-FFF2-40B4-BE49-F238E27FC236}">
                <a16:creationId xmlns:a16="http://schemas.microsoft.com/office/drawing/2014/main" id="{45E98888-BFEC-0F20-B74E-447FAE611E65}"/>
              </a:ext>
            </a:extLst>
          </p:cNvPr>
          <p:cNvSpPr txBox="1"/>
          <p:nvPr/>
        </p:nvSpPr>
        <p:spPr>
          <a:xfrm>
            <a:off x="3304409" y="3347200"/>
            <a:ext cx="557845" cy="107722"/>
          </a:xfrm>
          <a:prstGeom prst="rect">
            <a:avLst/>
          </a:prstGeom>
          <a:noFill/>
        </p:spPr>
        <p:txBody>
          <a:bodyPr wrap="none" lIns="0" tIns="0" rIns="0" bIns="0" rtlCol="0">
            <a:spAutoFit/>
          </a:bodyPr>
          <a:lstStyle/>
          <a:p>
            <a:r>
              <a:rPr lang="en-GB" sz="700" dirty="0">
                <a:solidFill>
                  <a:schemeClr val="bg1">
                    <a:lumMod val="50000"/>
                  </a:schemeClr>
                </a:solidFill>
              </a:rPr>
              <a:t>Archive Stage</a:t>
            </a:r>
          </a:p>
        </p:txBody>
      </p:sp>
      <p:pic>
        <p:nvPicPr>
          <p:cNvPr id="4" name="Immagine 3">
            <a:extLst>
              <a:ext uri="{FF2B5EF4-FFF2-40B4-BE49-F238E27FC236}">
                <a16:creationId xmlns:a16="http://schemas.microsoft.com/office/drawing/2014/main" id="{925C867C-B86A-5D3F-6443-03B0AD5161F0}"/>
              </a:ext>
            </a:extLst>
          </p:cNvPr>
          <p:cNvPicPr>
            <a:picLocks noChangeAspect="1"/>
          </p:cNvPicPr>
          <p:nvPr/>
        </p:nvPicPr>
        <p:blipFill>
          <a:blip r:embed="rId3">
            <a:duotone>
              <a:prstClr val="black"/>
              <a:schemeClr val="accent1">
                <a:tint val="45000"/>
                <a:satMod val="400000"/>
              </a:schemeClr>
            </a:duotone>
          </a:blip>
          <a:stretch>
            <a:fillRect/>
          </a:stretch>
        </p:blipFill>
        <p:spPr>
          <a:xfrm rot="16200000" flipV="1">
            <a:off x="1443004" y="980537"/>
            <a:ext cx="259427" cy="252000"/>
          </a:xfrm>
          <a:prstGeom prst="rect">
            <a:avLst/>
          </a:prstGeom>
        </p:spPr>
      </p:pic>
      <p:sp>
        <p:nvSpPr>
          <p:cNvPr id="8" name="CasellaDiTesto 7">
            <a:extLst>
              <a:ext uri="{FF2B5EF4-FFF2-40B4-BE49-F238E27FC236}">
                <a16:creationId xmlns:a16="http://schemas.microsoft.com/office/drawing/2014/main" id="{DA2F90A8-EBBD-F239-DD72-ED6A2727865E}"/>
              </a:ext>
            </a:extLst>
          </p:cNvPr>
          <p:cNvSpPr txBox="1"/>
          <p:nvPr/>
        </p:nvSpPr>
        <p:spPr>
          <a:xfrm>
            <a:off x="1362510" y="1336459"/>
            <a:ext cx="533800" cy="107722"/>
          </a:xfrm>
          <a:prstGeom prst="rect">
            <a:avLst/>
          </a:prstGeom>
          <a:noFill/>
        </p:spPr>
        <p:txBody>
          <a:bodyPr wrap="none" lIns="0" tIns="0" rIns="0" bIns="0" rtlCol="0">
            <a:spAutoFit/>
          </a:bodyPr>
          <a:lstStyle/>
          <a:p>
            <a:pPr algn="ctr"/>
            <a:r>
              <a:rPr lang="en-GB" sz="700" dirty="0">
                <a:solidFill>
                  <a:schemeClr val="bg1">
                    <a:lumMod val="50000"/>
                  </a:schemeClr>
                </a:solidFill>
              </a:rPr>
              <a:t>Create Ticket</a:t>
            </a:r>
            <a:endParaRPr lang="en-GB" sz="800" dirty="0">
              <a:solidFill>
                <a:schemeClr val="bg1">
                  <a:lumMod val="50000"/>
                </a:schemeClr>
              </a:solidFill>
            </a:endParaRPr>
          </a:p>
        </p:txBody>
      </p:sp>
      <p:pic>
        <p:nvPicPr>
          <p:cNvPr id="22" name="Immagine 21">
            <a:extLst>
              <a:ext uri="{FF2B5EF4-FFF2-40B4-BE49-F238E27FC236}">
                <a16:creationId xmlns:a16="http://schemas.microsoft.com/office/drawing/2014/main" id="{D2851456-53B4-E28E-1F18-49859D65E44B}"/>
              </a:ext>
            </a:extLst>
          </p:cNvPr>
          <p:cNvPicPr>
            <a:picLocks noChangeAspect="1"/>
          </p:cNvPicPr>
          <p:nvPr/>
        </p:nvPicPr>
        <p:blipFill>
          <a:blip r:embed="rId17"/>
          <a:stretch>
            <a:fillRect/>
          </a:stretch>
        </p:blipFill>
        <p:spPr>
          <a:xfrm>
            <a:off x="1698718" y="979809"/>
            <a:ext cx="196180" cy="192093"/>
          </a:xfrm>
          <a:prstGeom prst="rect">
            <a:avLst/>
          </a:prstGeom>
        </p:spPr>
      </p:pic>
      <p:grpSp>
        <p:nvGrpSpPr>
          <p:cNvPr id="23" name="Gruppo 22">
            <a:extLst>
              <a:ext uri="{FF2B5EF4-FFF2-40B4-BE49-F238E27FC236}">
                <a16:creationId xmlns:a16="http://schemas.microsoft.com/office/drawing/2014/main" id="{A33FF5B6-28AA-9642-ED1E-BF89DD2755AF}"/>
              </a:ext>
            </a:extLst>
          </p:cNvPr>
          <p:cNvGrpSpPr/>
          <p:nvPr/>
        </p:nvGrpSpPr>
        <p:grpSpPr>
          <a:xfrm>
            <a:off x="3513858" y="3813725"/>
            <a:ext cx="1041389" cy="467637"/>
            <a:chOff x="1290473" y="934701"/>
            <a:chExt cx="1041389" cy="467637"/>
          </a:xfrm>
        </p:grpSpPr>
        <p:grpSp>
          <p:nvGrpSpPr>
            <p:cNvPr id="29" name="Gruppo 28">
              <a:extLst>
                <a:ext uri="{FF2B5EF4-FFF2-40B4-BE49-F238E27FC236}">
                  <a16:creationId xmlns:a16="http://schemas.microsoft.com/office/drawing/2014/main" id="{8F5937BF-5C49-05C2-149D-C68BBE93AF47}"/>
                </a:ext>
              </a:extLst>
            </p:cNvPr>
            <p:cNvGrpSpPr/>
            <p:nvPr/>
          </p:nvGrpSpPr>
          <p:grpSpPr>
            <a:xfrm>
              <a:off x="1290473" y="934701"/>
              <a:ext cx="1041389" cy="467637"/>
              <a:chOff x="1805396" y="1608937"/>
              <a:chExt cx="1544323" cy="743963"/>
            </a:xfrm>
          </p:grpSpPr>
          <p:sp>
            <p:nvSpPr>
              <p:cNvPr id="33" name="Rettangolo con angoli arrotondati 32">
                <a:extLst>
                  <a:ext uri="{FF2B5EF4-FFF2-40B4-BE49-F238E27FC236}">
                    <a16:creationId xmlns:a16="http://schemas.microsoft.com/office/drawing/2014/main" id="{7D1D8E87-64F3-848F-F9AA-384845652ACA}"/>
                  </a:ext>
                </a:extLst>
              </p:cNvPr>
              <p:cNvSpPr/>
              <p:nvPr/>
            </p:nvSpPr>
            <p:spPr>
              <a:xfrm>
                <a:off x="1805396" y="1608937"/>
                <a:ext cx="1544323" cy="743963"/>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lumMod val="50000"/>
                      </a:schemeClr>
                    </a:solidFill>
                  </a:rPr>
                  <a:t>Stage</a:t>
                </a:r>
                <a:endParaRPr lang="en-GB" sz="1000" dirty="0">
                  <a:solidFill>
                    <a:schemeClr val="bg1">
                      <a:lumMod val="50000"/>
                    </a:schemeClr>
                  </a:solidFill>
                </a:endParaRPr>
              </a:p>
            </p:txBody>
          </p:sp>
          <p:sp>
            <p:nvSpPr>
              <p:cNvPr id="34" name="Triangolo 33">
                <a:extLst>
                  <a:ext uri="{FF2B5EF4-FFF2-40B4-BE49-F238E27FC236}">
                    <a16:creationId xmlns:a16="http://schemas.microsoft.com/office/drawing/2014/main" id="{4BB9C949-97BA-B0C5-5BE1-BFA4A3D8B6D9}"/>
                  </a:ext>
                </a:extLst>
              </p:cNvPr>
              <p:cNvSpPr/>
              <p:nvPr/>
            </p:nvSpPr>
            <p:spPr>
              <a:xfrm>
                <a:off x="2399019" y="1622982"/>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riangolo 41">
                <a:extLst>
                  <a:ext uri="{FF2B5EF4-FFF2-40B4-BE49-F238E27FC236}">
                    <a16:creationId xmlns:a16="http://schemas.microsoft.com/office/drawing/2014/main" id="{3B438BB3-2B35-40E5-2F3F-2A9183C437FF}"/>
                  </a:ext>
                </a:extLst>
              </p:cNvPr>
              <p:cNvSpPr/>
              <p:nvPr/>
            </p:nvSpPr>
            <p:spPr>
              <a:xfrm>
                <a:off x="2678585" y="16229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riangolo 48">
                <a:extLst>
                  <a:ext uri="{FF2B5EF4-FFF2-40B4-BE49-F238E27FC236}">
                    <a16:creationId xmlns:a16="http://schemas.microsoft.com/office/drawing/2014/main" id="{660104F7-A229-573D-3219-7AC08D16BB70}"/>
                  </a:ext>
                </a:extLst>
              </p:cNvPr>
              <p:cNvSpPr/>
              <p:nvPr/>
            </p:nvSpPr>
            <p:spPr>
              <a:xfrm rot="10800000">
                <a:off x="2399019" y="22873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riangolo 49">
                <a:extLst>
                  <a:ext uri="{FF2B5EF4-FFF2-40B4-BE49-F238E27FC236}">
                    <a16:creationId xmlns:a16="http://schemas.microsoft.com/office/drawing/2014/main" id="{4636C454-854A-809C-4DF8-CE055CE05463}"/>
                  </a:ext>
                </a:extLst>
              </p:cNvPr>
              <p:cNvSpPr/>
              <p:nvPr/>
            </p:nvSpPr>
            <p:spPr>
              <a:xfrm rot="10800000">
                <a:off x="2655725" y="22873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riangolo 50">
                <a:extLst>
                  <a:ext uri="{FF2B5EF4-FFF2-40B4-BE49-F238E27FC236}">
                    <a16:creationId xmlns:a16="http://schemas.microsoft.com/office/drawing/2014/main" id="{49103216-8CB2-EE37-055F-862D2212778F}"/>
                  </a:ext>
                </a:extLst>
              </p:cNvPr>
              <p:cNvSpPr/>
              <p:nvPr/>
            </p:nvSpPr>
            <p:spPr>
              <a:xfrm rot="16200000">
                <a:off x="1834848" y="1834131"/>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riangolo 51">
                <a:extLst>
                  <a:ext uri="{FF2B5EF4-FFF2-40B4-BE49-F238E27FC236}">
                    <a16:creationId xmlns:a16="http://schemas.microsoft.com/office/drawing/2014/main" id="{927BBEA5-EF64-1CAD-955B-7B21F955A5FB}"/>
                  </a:ext>
                </a:extLst>
              </p:cNvPr>
              <p:cNvSpPr/>
              <p:nvPr/>
            </p:nvSpPr>
            <p:spPr>
              <a:xfrm rot="16200000">
                <a:off x="1831022" y="2076109"/>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riangolo 52">
                <a:extLst>
                  <a:ext uri="{FF2B5EF4-FFF2-40B4-BE49-F238E27FC236}">
                    <a16:creationId xmlns:a16="http://schemas.microsoft.com/office/drawing/2014/main" id="{0BB4BB5E-7343-BF7A-2362-3B87508B6207}"/>
                  </a:ext>
                </a:extLst>
              </p:cNvPr>
              <p:cNvSpPr/>
              <p:nvPr/>
            </p:nvSpPr>
            <p:spPr>
              <a:xfrm rot="5400000">
                <a:off x="3296092" y="1837120"/>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riangolo 53">
                <a:extLst>
                  <a:ext uri="{FF2B5EF4-FFF2-40B4-BE49-F238E27FC236}">
                    <a16:creationId xmlns:a16="http://schemas.microsoft.com/office/drawing/2014/main" id="{CCA112CE-C38E-85AE-1A26-1B8A62661E64}"/>
                  </a:ext>
                </a:extLst>
              </p:cNvPr>
              <p:cNvSpPr/>
              <p:nvPr/>
            </p:nvSpPr>
            <p:spPr>
              <a:xfrm rot="5400000">
                <a:off x="3292266" y="207909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CasellaDiTesto 30">
              <a:extLst>
                <a:ext uri="{FF2B5EF4-FFF2-40B4-BE49-F238E27FC236}">
                  <a16:creationId xmlns:a16="http://schemas.microsoft.com/office/drawing/2014/main" id="{46FC5385-70AE-D015-31DC-090C95BF39DF}"/>
                </a:ext>
              </a:extLst>
            </p:cNvPr>
            <p:cNvSpPr txBox="1"/>
            <p:nvPr/>
          </p:nvSpPr>
          <p:spPr>
            <a:xfrm>
              <a:off x="1324565" y="1199455"/>
              <a:ext cx="126638" cy="61555"/>
            </a:xfrm>
            <a:prstGeom prst="rect">
              <a:avLst/>
            </a:prstGeom>
            <a:noFill/>
          </p:spPr>
          <p:txBody>
            <a:bodyPr wrap="none" lIns="0" tIns="0" rIns="0" bIns="0" rtlCol="0">
              <a:spAutoFit/>
            </a:bodyPr>
            <a:lstStyle/>
            <a:p>
              <a:r>
                <a:rPr lang="en-GB" sz="400" dirty="0">
                  <a:solidFill>
                    <a:schemeClr val="bg1">
                      <a:lumMod val="50000"/>
                    </a:schemeClr>
                  </a:solidFill>
                </a:rPr>
                <a:t>ToDo</a:t>
              </a:r>
            </a:p>
          </p:txBody>
        </p:sp>
        <p:sp>
          <p:nvSpPr>
            <p:cNvPr id="32" name="CasellaDiTesto 31">
              <a:extLst>
                <a:ext uri="{FF2B5EF4-FFF2-40B4-BE49-F238E27FC236}">
                  <a16:creationId xmlns:a16="http://schemas.microsoft.com/office/drawing/2014/main" id="{55661D1C-CB89-4973-683E-19AAAADED7EE}"/>
                </a:ext>
              </a:extLst>
            </p:cNvPr>
            <p:cNvSpPr txBox="1"/>
            <p:nvPr/>
          </p:nvSpPr>
          <p:spPr>
            <a:xfrm>
              <a:off x="1323168" y="1043435"/>
              <a:ext cx="145874" cy="61555"/>
            </a:xfrm>
            <a:prstGeom prst="rect">
              <a:avLst/>
            </a:prstGeom>
            <a:noFill/>
          </p:spPr>
          <p:txBody>
            <a:bodyPr wrap="none" lIns="0" tIns="0" rIns="0" bIns="0" rtlCol="0">
              <a:spAutoFit/>
            </a:bodyPr>
            <a:lstStyle/>
            <a:p>
              <a:r>
                <a:rPr lang="en-GB" sz="400" dirty="0">
                  <a:solidFill>
                    <a:schemeClr val="bg1">
                      <a:lumMod val="50000"/>
                    </a:schemeClr>
                  </a:solidFill>
                </a:rPr>
                <a:t>Watch</a:t>
              </a:r>
            </a:p>
          </p:txBody>
        </p:sp>
      </p:grpSp>
      <p:pic>
        <p:nvPicPr>
          <p:cNvPr id="56" name="Immagine 55">
            <a:extLst>
              <a:ext uri="{FF2B5EF4-FFF2-40B4-BE49-F238E27FC236}">
                <a16:creationId xmlns:a16="http://schemas.microsoft.com/office/drawing/2014/main" id="{82FD7D38-E81F-36D0-6CED-F8D2378A9120}"/>
              </a:ext>
            </a:extLst>
          </p:cNvPr>
          <p:cNvPicPr>
            <a:picLocks noChangeAspect="1"/>
          </p:cNvPicPr>
          <p:nvPr/>
        </p:nvPicPr>
        <p:blipFill>
          <a:blip r:embed="rId4">
            <a:duotone>
              <a:schemeClr val="accent6">
                <a:shade val="45000"/>
                <a:satMod val="135000"/>
              </a:schemeClr>
              <a:prstClr val="white"/>
            </a:duotone>
          </a:blip>
          <a:stretch>
            <a:fillRect/>
          </a:stretch>
        </p:blipFill>
        <p:spPr>
          <a:xfrm>
            <a:off x="2200136" y="1383429"/>
            <a:ext cx="229065" cy="261610"/>
          </a:xfrm>
          <a:prstGeom prst="rect">
            <a:avLst/>
          </a:prstGeom>
        </p:spPr>
      </p:pic>
      <p:pic>
        <p:nvPicPr>
          <p:cNvPr id="57" name="Immagine 56">
            <a:extLst>
              <a:ext uri="{FF2B5EF4-FFF2-40B4-BE49-F238E27FC236}">
                <a16:creationId xmlns:a16="http://schemas.microsoft.com/office/drawing/2014/main" id="{F569B0B2-A9CC-F736-86FB-C8AD53B58839}"/>
              </a:ext>
            </a:extLst>
          </p:cNvPr>
          <p:cNvPicPr>
            <a:picLocks noChangeAspect="1"/>
          </p:cNvPicPr>
          <p:nvPr/>
        </p:nvPicPr>
        <p:blipFill>
          <a:blip r:embed="rId6"/>
          <a:stretch>
            <a:fillRect/>
          </a:stretch>
        </p:blipFill>
        <p:spPr>
          <a:xfrm>
            <a:off x="2179172" y="878122"/>
            <a:ext cx="221160" cy="252466"/>
          </a:xfrm>
          <a:prstGeom prst="rect">
            <a:avLst/>
          </a:prstGeom>
        </p:spPr>
      </p:pic>
      <p:cxnSp>
        <p:nvCxnSpPr>
          <p:cNvPr id="58" name="Connettore 2 29">
            <a:extLst>
              <a:ext uri="{FF2B5EF4-FFF2-40B4-BE49-F238E27FC236}">
                <a16:creationId xmlns:a16="http://schemas.microsoft.com/office/drawing/2014/main" id="{0CBF964C-BE8C-66FA-EFFC-2F99B6AD6435}"/>
              </a:ext>
            </a:extLst>
          </p:cNvPr>
          <p:cNvCxnSpPr>
            <a:cxnSpLocks/>
            <a:stCxn id="12" idx="2"/>
            <a:endCxn id="47" idx="0"/>
          </p:cNvCxnSpPr>
          <p:nvPr/>
        </p:nvCxnSpPr>
        <p:spPr>
          <a:xfrm rot="16200000" flipH="1">
            <a:off x="2516369" y="1709630"/>
            <a:ext cx="1268827" cy="849895"/>
          </a:xfrm>
          <a:prstGeom prst="bentConnector3">
            <a:avLst>
              <a:gd name="adj1" fmla="val 50000"/>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1" name="Immagine 60">
            <a:extLst>
              <a:ext uri="{FF2B5EF4-FFF2-40B4-BE49-F238E27FC236}">
                <a16:creationId xmlns:a16="http://schemas.microsoft.com/office/drawing/2014/main" id="{B3C4338C-8420-224D-7762-058D4CF01E61}"/>
              </a:ext>
            </a:extLst>
          </p:cNvPr>
          <p:cNvPicPr>
            <a:picLocks noChangeAspect="1"/>
          </p:cNvPicPr>
          <p:nvPr/>
        </p:nvPicPr>
        <p:blipFill>
          <a:blip r:embed="rId11"/>
          <a:stretch>
            <a:fillRect/>
          </a:stretch>
        </p:blipFill>
        <p:spPr>
          <a:xfrm>
            <a:off x="2470173" y="1743723"/>
            <a:ext cx="243313" cy="252000"/>
          </a:xfrm>
          <a:prstGeom prst="rect">
            <a:avLst/>
          </a:prstGeom>
        </p:spPr>
      </p:pic>
      <p:sp>
        <p:nvSpPr>
          <p:cNvPr id="62" name="CasellaDiTesto 61">
            <a:extLst>
              <a:ext uri="{FF2B5EF4-FFF2-40B4-BE49-F238E27FC236}">
                <a16:creationId xmlns:a16="http://schemas.microsoft.com/office/drawing/2014/main" id="{C66A9582-0732-BF85-13DF-F9E029408FB1}"/>
              </a:ext>
            </a:extLst>
          </p:cNvPr>
          <p:cNvSpPr txBox="1"/>
          <p:nvPr/>
        </p:nvSpPr>
        <p:spPr>
          <a:xfrm>
            <a:off x="1850384" y="1897880"/>
            <a:ext cx="541815" cy="107722"/>
          </a:xfrm>
          <a:prstGeom prst="rect">
            <a:avLst/>
          </a:prstGeom>
          <a:noFill/>
        </p:spPr>
        <p:txBody>
          <a:bodyPr wrap="none" lIns="0" tIns="0" rIns="0" bIns="0" rtlCol="0">
            <a:spAutoFit/>
          </a:bodyPr>
          <a:lstStyle/>
          <a:p>
            <a:pPr algn="ctr"/>
            <a:r>
              <a:rPr lang="en-GB" sz="700" dirty="0">
                <a:solidFill>
                  <a:schemeClr val="bg1">
                    <a:lumMod val="50000"/>
                  </a:schemeClr>
                </a:solidFill>
              </a:rPr>
              <a:t>Cancel Ticket</a:t>
            </a:r>
            <a:endParaRPr lang="en-GB" sz="800" dirty="0">
              <a:solidFill>
                <a:schemeClr val="bg1">
                  <a:lumMod val="50000"/>
                </a:schemeClr>
              </a:solidFill>
            </a:endParaRPr>
          </a:p>
        </p:txBody>
      </p:sp>
      <p:pic>
        <p:nvPicPr>
          <p:cNvPr id="63" name="Immagine 62">
            <a:extLst>
              <a:ext uri="{FF2B5EF4-FFF2-40B4-BE49-F238E27FC236}">
                <a16:creationId xmlns:a16="http://schemas.microsoft.com/office/drawing/2014/main" id="{CEE20EA6-2F15-F993-ABFE-A9375174B0E6}"/>
              </a:ext>
            </a:extLst>
          </p:cNvPr>
          <p:cNvPicPr>
            <a:picLocks noChangeAspect="1"/>
          </p:cNvPicPr>
          <p:nvPr/>
        </p:nvPicPr>
        <p:blipFill>
          <a:blip r:embed="rId18"/>
          <a:stretch>
            <a:fillRect/>
          </a:stretch>
        </p:blipFill>
        <p:spPr>
          <a:xfrm>
            <a:off x="2466100" y="2043424"/>
            <a:ext cx="200974" cy="196787"/>
          </a:xfrm>
          <a:prstGeom prst="rect">
            <a:avLst/>
          </a:prstGeom>
        </p:spPr>
      </p:pic>
      <p:grpSp>
        <p:nvGrpSpPr>
          <p:cNvPr id="192" name="Gruppo 191">
            <a:extLst>
              <a:ext uri="{FF2B5EF4-FFF2-40B4-BE49-F238E27FC236}">
                <a16:creationId xmlns:a16="http://schemas.microsoft.com/office/drawing/2014/main" id="{2CAC3384-C0EF-05F7-A958-8D733DAA134B}"/>
              </a:ext>
            </a:extLst>
          </p:cNvPr>
          <p:cNvGrpSpPr/>
          <p:nvPr/>
        </p:nvGrpSpPr>
        <p:grpSpPr>
          <a:xfrm>
            <a:off x="4099436" y="1035103"/>
            <a:ext cx="1041389" cy="467637"/>
            <a:chOff x="1290473" y="934701"/>
            <a:chExt cx="1041389" cy="467637"/>
          </a:xfrm>
        </p:grpSpPr>
        <p:grpSp>
          <p:nvGrpSpPr>
            <p:cNvPr id="193" name="Gruppo 192">
              <a:extLst>
                <a:ext uri="{FF2B5EF4-FFF2-40B4-BE49-F238E27FC236}">
                  <a16:creationId xmlns:a16="http://schemas.microsoft.com/office/drawing/2014/main" id="{50B4D464-D322-0132-3085-D18BD64854DC}"/>
                </a:ext>
              </a:extLst>
            </p:cNvPr>
            <p:cNvGrpSpPr/>
            <p:nvPr/>
          </p:nvGrpSpPr>
          <p:grpSpPr>
            <a:xfrm>
              <a:off x="1290473" y="934701"/>
              <a:ext cx="1041389" cy="467637"/>
              <a:chOff x="1805396" y="1608937"/>
              <a:chExt cx="1544323" cy="743963"/>
            </a:xfrm>
          </p:grpSpPr>
          <p:sp>
            <p:nvSpPr>
              <p:cNvPr id="196" name="Rettangolo con angoli arrotondati 195">
                <a:extLst>
                  <a:ext uri="{FF2B5EF4-FFF2-40B4-BE49-F238E27FC236}">
                    <a16:creationId xmlns:a16="http://schemas.microsoft.com/office/drawing/2014/main" id="{8E3BB05D-3FF3-E74F-A223-656BE1ED4B44}"/>
                  </a:ext>
                </a:extLst>
              </p:cNvPr>
              <p:cNvSpPr/>
              <p:nvPr/>
            </p:nvSpPr>
            <p:spPr>
              <a:xfrm>
                <a:off x="1805396" y="1608937"/>
                <a:ext cx="1544323" cy="743963"/>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lumMod val="50000"/>
                      </a:schemeClr>
                    </a:solidFill>
                  </a:rPr>
                  <a:t>Under Evaluation</a:t>
                </a:r>
                <a:endParaRPr lang="en-GB" sz="1000" dirty="0">
                  <a:solidFill>
                    <a:schemeClr val="bg1">
                      <a:lumMod val="50000"/>
                    </a:schemeClr>
                  </a:solidFill>
                </a:endParaRPr>
              </a:p>
            </p:txBody>
          </p:sp>
          <p:sp>
            <p:nvSpPr>
              <p:cNvPr id="197" name="Triangolo 196">
                <a:extLst>
                  <a:ext uri="{FF2B5EF4-FFF2-40B4-BE49-F238E27FC236}">
                    <a16:creationId xmlns:a16="http://schemas.microsoft.com/office/drawing/2014/main" id="{13FA4F6C-A81E-3055-E53D-B445BA0E22C5}"/>
                  </a:ext>
                </a:extLst>
              </p:cNvPr>
              <p:cNvSpPr/>
              <p:nvPr/>
            </p:nvSpPr>
            <p:spPr>
              <a:xfrm>
                <a:off x="2399019" y="1622982"/>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Triangolo 197">
                <a:extLst>
                  <a:ext uri="{FF2B5EF4-FFF2-40B4-BE49-F238E27FC236}">
                    <a16:creationId xmlns:a16="http://schemas.microsoft.com/office/drawing/2014/main" id="{16689461-7E3A-42B1-E9FF-15FAB8262445}"/>
                  </a:ext>
                </a:extLst>
              </p:cNvPr>
              <p:cNvSpPr/>
              <p:nvPr/>
            </p:nvSpPr>
            <p:spPr>
              <a:xfrm>
                <a:off x="2678585" y="16229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Triangolo 199">
                <a:extLst>
                  <a:ext uri="{FF2B5EF4-FFF2-40B4-BE49-F238E27FC236}">
                    <a16:creationId xmlns:a16="http://schemas.microsoft.com/office/drawing/2014/main" id="{0276E7BF-C754-A35D-8B91-023C4FC8D8EE}"/>
                  </a:ext>
                </a:extLst>
              </p:cNvPr>
              <p:cNvSpPr/>
              <p:nvPr/>
            </p:nvSpPr>
            <p:spPr>
              <a:xfrm rot="10800000">
                <a:off x="2399019" y="22873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Triangolo 200">
                <a:extLst>
                  <a:ext uri="{FF2B5EF4-FFF2-40B4-BE49-F238E27FC236}">
                    <a16:creationId xmlns:a16="http://schemas.microsoft.com/office/drawing/2014/main" id="{F49504BC-68D6-0320-ACE1-2843B434BC23}"/>
                  </a:ext>
                </a:extLst>
              </p:cNvPr>
              <p:cNvSpPr/>
              <p:nvPr/>
            </p:nvSpPr>
            <p:spPr>
              <a:xfrm rot="10800000">
                <a:off x="2655725" y="22873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Triangolo 201">
                <a:extLst>
                  <a:ext uri="{FF2B5EF4-FFF2-40B4-BE49-F238E27FC236}">
                    <a16:creationId xmlns:a16="http://schemas.microsoft.com/office/drawing/2014/main" id="{E370726F-9F30-0279-BA12-B2528D3523B9}"/>
                  </a:ext>
                </a:extLst>
              </p:cNvPr>
              <p:cNvSpPr/>
              <p:nvPr/>
            </p:nvSpPr>
            <p:spPr>
              <a:xfrm rot="16200000">
                <a:off x="1834848" y="1834131"/>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Triangolo 202">
                <a:extLst>
                  <a:ext uri="{FF2B5EF4-FFF2-40B4-BE49-F238E27FC236}">
                    <a16:creationId xmlns:a16="http://schemas.microsoft.com/office/drawing/2014/main" id="{7FDC1CAF-E1FF-BB5F-CC01-B7B87ED59FCF}"/>
                  </a:ext>
                </a:extLst>
              </p:cNvPr>
              <p:cNvSpPr/>
              <p:nvPr/>
            </p:nvSpPr>
            <p:spPr>
              <a:xfrm rot="16200000">
                <a:off x="1831022" y="2076109"/>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Triangolo 203">
                <a:extLst>
                  <a:ext uri="{FF2B5EF4-FFF2-40B4-BE49-F238E27FC236}">
                    <a16:creationId xmlns:a16="http://schemas.microsoft.com/office/drawing/2014/main" id="{225063EE-78DA-1574-D01A-2DE89DAD190D}"/>
                  </a:ext>
                </a:extLst>
              </p:cNvPr>
              <p:cNvSpPr/>
              <p:nvPr/>
            </p:nvSpPr>
            <p:spPr>
              <a:xfrm rot="5400000">
                <a:off x="3296092" y="1837120"/>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Triangolo 204">
                <a:extLst>
                  <a:ext uri="{FF2B5EF4-FFF2-40B4-BE49-F238E27FC236}">
                    <a16:creationId xmlns:a16="http://schemas.microsoft.com/office/drawing/2014/main" id="{2FFEB011-C922-9335-8367-559EC2C64EF3}"/>
                  </a:ext>
                </a:extLst>
              </p:cNvPr>
              <p:cNvSpPr/>
              <p:nvPr/>
            </p:nvSpPr>
            <p:spPr>
              <a:xfrm rot="5400000">
                <a:off x="3292266" y="207909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4" name="CasellaDiTesto 193">
              <a:extLst>
                <a:ext uri="{FF2B5EF4-FFF2-40B4-BE49-F238E27FC236}">
                  <a16:creationId xmlns:a16="http://schemas.microsoft.com/office/drawing/2014/main" id="{AC392C0C-3C6A-36CA-2E33-50002138222E}"/>
                </a:ext>
              </a:extLst>
            </p:cNvPr>
            <p:cNvSpPr txBox="1"/>
            <p:nvPr/>
          </p:nvSpPr>
          <p:spPr>
            <a:xfrm>
              <a:off x="1324565" y="1199455"/>
              <a:ext cx="126638" cy="61555"/>
            </a:xfrm>
            <a:prstGeom prst="rect">
              <a:avLst/>
            </a:prstGeom>
            <a:noFill/>
          </p:spPr>
          <p:txBody>
            <a:bodyPr wrap="none" lIns="0" tIns="0" rIns="0" bIns="0" rtlCol="0">
              <a:spAutoFit/>
            </a:bodyPr>
            <a:lstStyle/>
            <a:p>
              <a:r>
                <a:rPr lang="en-GB" sz="400" dirty="0">
                  <a:solidFill>
                    <a:schemeClr val="bg1">
                      <a:lumMod val="50000"/>
                    </a:schemeClr>
                  </a:solidFill>
                </a:rPr>
                <a:t>ToDo</a:t>
              </a:r>
            </a:p>
          </p:txBody>
        </p:sp>
        <p:sp>
          <p:nvSpPr>
            <p:cNvPr id="195" name="CasellaDiTesto 194">
              <a:extLst>
                <a:ext uri="{FF2B5EF4-FFF2-40B4-BE49-F238E27FC236}">
                  <a16:creationId xmlns:a16="http://schemas.microsoft.com/office/drawing/2014/main" id="{83409988-6D55-7ACE-26F9-77CD75CB103D}"/>
                </a:ext>
              </a:extLst>
            </p:cNvPr>
            <p:cNvSpPr txBox="1"/>
            <p:nvPr/>
          </p:nvSpPr>
          <p:spPr>
            <a:xfrm>
              <a:off x="1323168" y="1043435"/>
              <a:ext cx="145874" cy="61555"/>
            </a:xfrm>
            <a:prstGeom prst="rect">
              <a:avLst/>
            </a:prstGeom>
            <a:noFill/>
          </p:spPr>
          <p:txBody>
            <a:bodyPr wrap="none" lIns="0" tIns="0" rIns="0" bIns="0" rtlCol="0">
              <a:spAutoFit/>
            </a:bodyPr>
            <a:lstStyle/>
            <a:p>
              <a:r>
                <a:rPr lang="en-GB" sz="400" dirty="0">
                  <a:solidFill>
                    <a:schemeClr val="bg1">
                      <a:lumMod val="50000"/>
                    </a:schemeClr>
                  </a:solidFill>
                </a:rPr>
                <a:t>Watch</a:t>
              </a:r>
            </a:p>
          </p:txBody>
        </p:sp>
      </p:grpSp>
      <p:cxnSp>
        <p:nvCxnSpPr>
          <p:cNvPr id="207" name="Connettore 2 29">
            <a:extLst>
              <a:ext uri="{FF2B5EF4-FFF2-40B4-BE49-F238E27FC236}">
                <a16:creationId xmlns:a16="http://schemas.microsoft.com/office/drawing/2014/main" id="{732ABEA2-4AEB-7715-1079-32E354273CA8}"/>
              </a:ext>
            </a:extLst>
          </p:cNvPr>
          <p:cNvCxnSpPr>
            <a:cxnSpLocks/>
            <a:stCxn id="12" idx="3"/>
            <a:endCxn id="196" idx="1"/>
          </p:cNvCxnSpPr>
          <p:nvPr/>
        </p:nvCxnSpPr>
        <p:spPr>
          <a:xfrm>
            <a:off x="3246529" y="1266347"/>
            <a:ext cx="852907" cy="2575"/>
          </a:xfrm>
          <a:prstGeom prst="bentConnector3">
            <a:avLst>
              <a:gd name="adj1" fmla="val 50000"/>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10" name="Immagine 209">
            <a:extLst>
              <a:ext uri="{FF2B5EF4-FFF2-40B4-BE49-F238E27FC236}">
                <a16:creationId xmlns:a16="http://schemas.microsoft.com/office/drawing/2014/main" id="{AD7D10AC-37F5-B21A-E5C1-7D34627D5EC5}"/>
              </a:ext>
            </a:extLst>
          </p:cNvPr>
          <p:cNvPicPr>
            <a:picLocks noChangeAspect="1"/>
          </p:cNvPicPr>
          <p:nvPr/>
        </p:nvPicPr>
        <p:blipFill>
          <a:blip r:embed="rId3">
            <a:duotone>
              <a:prstClr val="black"/>
              <a:schemeClr val="accent6">
                <a:tint val="45000"/>
                <a:satMod val="400000"/>
              </a:schemeClr>
            </a:duotone>
          </a:blip>
          <a:stretch>
            <a:fillRect/>
          </a:stretch>
        </p:blipFill>
        <p:spPr>
          <a:xfrm rot="16200000" flipV="1">
            <a:off x="3472546" y="1006583"/>
            <a:ext cx="259427" cy="252000"/>
          </a:xfrm>
          <a:prstGeom prst="rect">
            <a:avLst/>
          </a:prstGeom>
        </p:spPr>
      </p:pic>
      <p:sp>
        <p:nvSpPr>
          <p:cNvPr id="212" name="CasellaDiTesto 211">
            <a:extLst>
              <a:ext uri="{FF2B5EF4-FFF2-40B4-BE49-F238E27FC236}">
                <a16:creationId xmlns:a16="http://schemas.microsoft.com/office/drawing/2014/main" id="{8A36B7A9-64B4-F04C-EA45-726EB44DCD71}"/>
              </a:ext>
            </a:extLst>
          </p:cNvPr>
          <p:cNvSpPr txBox="1"/>
          <p:nvPr/>
        </p:nvSpPr>
        <p:spPr>
          <a:xfrm>
            <a:off x="3327959" y="1336459"/>
            <a:ext cx="612347" cy="107722"/>
          </a:xfrm>
          <a:prstGeom prst="rect">
            <a:avLst/>
          </a:prstGeom>
          <a:noFill/>
        </p:spPr>
        <p:txBody>
          <a:bodyPr wrap="none" lIns="0" tIns="0" rIns="0" bIns="0" rtlCol="0">
            <a:spAutoFit/>
          </a:bodyPr>
          <a:lstStyle/>
          <a:p>
            <a:pPr algn="ctr"/>
            <a:r>
              <a:rPr lang="en-GB" sz="700" dirty="0">
                <a:solidFill>
                  <a:schemeClr val="bg1">
                    <a:lumMod val="50000"/>
                  </a:schemeClr>
                </a:solidFill>
              </a:rPr>
              <a:t>Take in Charge</a:t>
            </a:r>
            <a:endParaRPr lang="en-GB" sz="800" dirty="0">
              <a:solidFill>
                <a:schemeClr val="bg1">
                  <a:lumMod val="50000"/>
                </a:schemeClr>
              </a:solidFill>
            </a:endParaRPr>
          </a:p>
        </p:txBody>
      </p:sp>
      <p:pic>
        <p:nvPicPr>
          <p:cNvPr id="213" name="Immagine 212">
            <a:extLst>
              <a:ext uri="{FF2B5EF4-FFF2-40B4-BE49-F238E27FC236}">
                <a16:creationId xmlns:a16="http://schemas.microsoft.com/office/drawing/2014/main" id="{B71DFD91-4F62-A564-C84B-5441CB9DA5AE}"/>
              </a:ext>
            </a:extLst>
          </p:cNvPr>
          <p:cNvPicPr>
            <a:picLocks noChangeAspect="1"/>
          </p:cNvPicPr>
          <p:nvPr/>
        </p:nvPicPr>
        <p:blipFill>
          <a:blip r:embed="rId5"/>
          <a:stretch>
            <a:fillRect/>
          </a:stretch>
        </p:blipFill>
        <p:spPr>
          <a:xfrm>
            <a:off x="4066916" y="1375938"/>
            <a:ext cx="259862" cy="297198"/>
          </a:xfrm>
          <a:prstGeom prst="rect">
            <a:avLst/>
          </a:prstGeom>
        </p:spPr>
      </p:pic>
      <p:sp>
        <p:nvSpPr>
          <p:cNvPr id="214" name="Freccia a inversione 213">
            <a:extLst>
              <a:ext uri="{FF2B5EF4-FFF2-40B4-BE49-F238E27FC236}">
                <a16:creationId xmlns:a16="http://schemas.microsoft.com/office/drawing/2014/main" id="{16702207-D68F-AB15-C9FE-4F895096FD5E}"/>
              </a:ext>
            </a:extLst>
          </p:cNvPr>
          <p:cNvSpPr/>
          <p:nvPr/>
        </p:nvSpPr>
        <p:spPr>
          <a:xfrm rot="10800000">
            <a:off x="4681000" y="1541237"/>
            <a:ext cx="312516" cy="507240"/>
          </a:xfrm>
          <a:prstGeom prst="uturnArrow">
            <a:avLst>
              <a:gd name="adj1" fmla="val 1543"/>
              <a:gd name="adj2" fmla="val 25000"/>
              <a:gd name="adj3" fmla="val 25000"/>
              <a:gd name="adj4" fmla="val 43750"/>
              <a:gd name="adj5" fmla="val 100000"/>
            </a:avLst>
          </a:prstGeom>
          <a:solidFill>
            <a:schemeClr val="accent2"/>
          </a:solidFill>
          <a:ln w="349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solidFill>
                <a:schemeClr val="tx1"/>
              </a:solidFill>
            </a:endParaRPr>
          </a:p>
        </p:txBody>
      </p:sp>
      <p:pic>
        <p:nvPicPr>
          <p:cNvPr id="215" name="Immagine 214">
            <a:extLst>
              <a:ext uri="{FF2B5EF4-FFF2-40B4-BE49-F238E27FC236}">
                <a16:creationId xmlns:a16="http://schemas.microsoft.com/office/drawing/2014/main" id="{DE5FC05D-0567-8440-614A-CEF9AA23A05B}"/>
              </a:ext>
            </a:extLst>
          </p:cNvPr>
          <p:cNvPicPr>
            <a:picLocks noChangeAspect="1"/>
          </p:cNvPicPr>
          <p:nvPr/>
        </p:nvPicPr>
        <p:blipFill>
          <a:blip r:embed="rId3">
            <a:duotone>
              <a:prstClr val="black"/>
              <a:schemeClr val="accent6">
                <a:tint val="45000"/>
                <a:satMod val="400000"/>
              </a:schemeClr>
            </a:duotone>
          </a:blip>
          <a:stretch>
            <a:fillRect/>
          </a:stretch>
        </p:blipFill>
        <p:spPr>
          <a:xfrm rot="16200000" flipV="1">
            <a:off x="4490418" y="1884830"/>
            <a:ext cx="259427" cy="252000"/>
          </a:xfrm>
          <a:prstGeom prst="rect">
            <a:avLst/>
          </a:prstGeom>
        </p:spPr>
      </p:pic>
      <p:sp>
        <p:nvSpPr>
          <p:cNvPr id="216" name="CasellaDiTesto 215">
            <a:extLst>
              <a:ext uri="{FF2B5EF4-FFF2-40B4-BE49-F238E27FC236}">
                <a16:creationId xmlns:a16="http://schemas.microsoft.com/office/drawing/2014/main" id="{603C2027-D57E-B72A-030B-872182D11354}"/>
              </a:ext>
            </a:extLst>
          </p:cNvPr>
          <p:cNvSpPr txBox="1"/>
          <p:nvPr/>
        </p:nvSpPr>
        <p:spPr>
          <a:xfrm>
            <a:off x="4886363" y="2124901"/>
            <a:ext cx="347851" cy="107722"/>
          </a:xfrm>
          <a:prstGeom prst="rect">
            <a:avLst/>
          </a:prstGeom>
          <a:noFill/>
        </p:spPr>
        <p:txBody>
          <a:bodyPr wrap="none" lIns="0" tIns="0" rIns="0" bIns="0" rtlCol="0">
            <a:spAutoFit/>
          </a:bodyPr>
          <a:lstStyle/>
          <a:p>
            <a:pPr algn="ctr"/>
            <a:r>
              <a:rPr lang="en-GB" sz="700" dirty="0">
                <a:solidFill>
                  <a:schemeClr val="bg1">
                    <a:lumMod val="50000"/>
                  </a:schemeClr>
                </a:solidFill>
              </a:rPr>
              <a:t>Evaluate</a:t>
            </a:r>
            <a:endParaRPr lang="en-GB" sz="800" dirty="0">
              <a:solidFill>
                <a:schemeClr val="bg1">
                  <a:lumMod val="50000"/>
                </a:schemeClr>
              </a:solidFill>
            </a:endParaRPr>
          </a:p>
        </p:txBody>
      </p:sp>
      <p:pic>
        <p:nvPicPr>
          <p:cNvPr id="217" name="Immagine 216">
            <a:extLst>
              <a:ext uri="{FF2B5EF4-FFF2-40B4-BE49-F238E27FC236}">
                <a16:creationId xmlns:a16="http://schemas.microsoft.com/office/drawing/2014/main" id="{308A03DD-CA46-FB0B-8652-8C9213606272}"/>
              </a:ext>
            </a:extLst>
          </p:cNvPr>
          <p:cNvPicPr>
            <a:picLocks noChangeAspect="1"/>
          </p:cNvPicPr>
          <p:nvPr/>
        </p:nvPicPr>
        <p:blipFill>
          <a:blip r:embed="rId16"/>
          <a:stretch>
            <a:fillRect/>
          </a:stretch>
        </p:blipFill>
        <p:spPr>
          <a:xfrm>
            <a:off x="4623132" y="2075407"/>
            <a:ext cx="200974" cy="196787"/>
          </a:xfrm>
          <a:prstGeom prst="rect">
            <a:avLst/>
          </a:prstGeom>
        </p:spPr>
      </p:pic>
      <p:cxnSp>
        <p:nvCxnSpPr>
          <p:cNvPr id="218" name="Connettore 2 29">
            <a:extLst>
              <a:ext uri="{FF2B5EF4-FFF2-40B4-BE49-F238E27FC236}">
                <a16:creationId xmlns:a16="http://schemas.microsoft.com/office/drawing/2014/main" id="{AC6A44B3-ACC0-23D6-3FAE-DF033B7C16D5}"/>
              </a:ext>
            </a:extLst>
          </p:cNvPr>
          <p:cNvCxnSpPr>
            <a:cxnSpLocks/>
            <a:stCxn id="196" idx="0"/>
            <a:endCxn id="12" idx="0"/>
          </p:cNvCxnSpPr>
          <p:nvPr/>
        </p:nvCxnSpPr>
        <p:spPr>
          <a:xfrm rot="16200000" flipV="1">
            <a:off x="3671696" y="86668"/>
            <a:ext cx="2575" cy="1894296"/>
          </a:xfrm>
          <a:prstGeom prst="bentConnector3">
            <a:avLst>
              <a:gd name="adj1" fmla="val 11683146"/>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22" name="Immagine 221">
            <a:extLst>
              <a:ext uri="{FF2B5EF4-FFF2-40B4-BE49-F238E27FC236}">
                <a16:creationId xmlns:a16="http://schemas.microsoft.com/office/drawing/2014/main" id="{0929AC10-321E-6C32-089C-B8F4CA38E5F2}"/>
              </a:ext>
            </a:extLst>
          </p:cNvPr>
          <p:cNvPicPr>
            <a:picLocks noChangeAspect="1"/>
          </p:cNvPicPr>
          <p:nvPr/>
        </p:nvPicPr>
        <p:blipFill>
          <a:blip r:embed="rId14"/>
          <a:stretch>
            <a:fillRect/>
          </a:stretch>
        </p:blipFill>
        <p:spPr>
          <a:xfrm>
            <a:off x="3326270" y="506262"/>
            <a:ext cx="200973" cy="200973"/>
          </a:xfrm>
          <a:prstGeom prst="rect">
            <a:avLst/>
          </a:prstGeom>
        </p:spPr>
      </p:pic>
      <p:sp>
        <p:nvSpPr>
          <p:cNvPr id="223" name="CasellaDiTesto 222">
            <a:extLst>
              <a:ext uri="{FF2B5EF4-FFF2-40B4-BE49-F238E27FC236}">
                <a16:creationId xmlns:a16="http://schemas.microsoft.com/office/drawing/2014/main" id="{980D3D5A-C282-0F4A-3B67-5F24EB473520}"/>
              </a:ext>
            </a:extLst>
          </p:cNvPr>
          <p:cNvSpPr txBox="1"/>
          <p:nvPr/>
        </p:nvSpPr>
        <p:spPr>
          <a:xfrm>
            <a:off x="3565929" y="560439"/>
            <a:ext cx="537006" cy="107722"/>
          </a:xfrm>
          <a:prstGeom prst="rect">
            <a:avLst/>
          </a:prstGeom>
          <a:noFill/>
        </p:spPr>
        <p:txBody>
          <a:bodyPr wrap="none" lIns="0" tIns="0" rIns="0" bIns="0" rtlCol="0">
            <a:spAutoFit/>
          </a:bodyPr>
          <a:lstStyle/>
          <a:p>
            <a:pPr algn="ctr"/>
            <a:r>
              <a:rPr lang="en-GB" sz="700" dirty="0">
                <a:solidFill>
                  <a:schemeClr val="bg1">
                    <a:lumMod val="50000"/>
                  </a:schemeClr>
                </a:solidFill>
              </a:rPr>
              <a:t>Auto Release</a:t>
            </a:r>
            <a:endParaRPr lang="en-GB" sz="800" dirty="0">
              <a:solidFill>
                <a:schemeClr val="bg1">
                  <a:lumMod val="50000"/>
                </a:schemeClr>
              </a:solidFill>
            </a:endParaRPr>
          </a:p>
        </p:txBody>
      </p:sp>
      <p:grpSp>
        <p:nvGrpSpPr>
          <p:cNvPr id="224" name="Gruppo 223">
            <a:extLst>
              <a:ext uri="{FF2B5EF4-FFF2-40B4-BE49-F238E27FC236}">
                <a16:creationId xmlns:a16="http://schemas.microsoft.com/office/drawing/2014/main" id="{A3FB196D-D9A8-9B57-21E9-EA86CA7AF720}"/>
              </a:ext>
            </a:extLst>
          </p:cNvPr>
          <p:cNvGrpSpPr/>
          <p:nvPr/>
        </p:nvGrpSpPr>
        <p:grpSpPr>
          <a:xfrm>
            <a:off x="5876978" y="1019991"/>
            <a:ext cx="1041389" cy="467637"/>
            <a:chOff x="1290473" y="934701"/>
            <a:chExt cx="1041389" cy="467637"/>
          </a:xfrm>
        </p:grpSpPr>
        <p:grpSp>
          <p:nvGrpSpPr>
            <p:cNvPr id="225" name="Gruppo 224">
              <a:extLst>
                <a:ext uri="{FF2B5EF4-FFF2-40B4-BE49-F238E27FC236}">
                  <a16:creationId xmlns:a16="http://schemas.microsoft.com/office/drawing/2014/main" id="{03E61D60-491E-45EA-775E-E1F8A12F2434}"/>
                </a:ext>
              </a:extLst>
            </p:cNvPr>
            <p:cNvGrpSpPr/>
            <p:nvPr/>
          </p:nvGrpSpPr>
          <p:grpSpPr>
            <a:xfrm>
              <a:off x="1290473" y="934701"/>
              <a:ext cx="1041389" cy="467637"/>
              <a:chOff x="1805396" y="1608937"/>
              <a:chExt cx="1544323" cy="743963"/>
            </a:xfrm>
          </p:grpSpPr>
          <p:sp>
            <p:nvSpPr>
              <p:cNvPr id="228" name="Rettangolo con angoli arrotondati 227">
                <a:extLst>
                  <a:ext uri="{FF2B5EF4-FFF2-40B4-BE49-F238E27FC236}">
                    <a16:creationId xmlns:a16="http://schemas.microsoft.com/office/drawing/2014/main" id="{7DA121CD-A0AA-1A21-9E50-3F409E2D4A39}"/>
                  </a:ext>
                </a:extLst>
              </p:cNvPr>
              <p:cNvSpPr/>
              <p:nvPr/>
            </p:nvSpPr>
            <p:spPr>
              <a:xfrm>
                <a:off x="1805396" y="1608937"/>
                <a:ext cx="1544323" cy="743963"/>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lumMod val="50000"/>
                      </a:schemeClr>
                    </a:solidFill>
                  </a:rPr>
                  <a:t>Under Evaluation</a:t>
                </a:r>
                <a:endParaRPr lang="en-GB" sz="1000" dirty="0">
                  <a:solidFill>
                    <a:schemeClr val="bg1">
                      <a:lumMod val="50000"/>
                    </a:schemeClr>
                  </a:solidFill>
                </a:endParaRPr>
              </a:p>
            </p:txBody>
          </p:sp>
          <p:sp>
            <p:nvSpPr>
              <p:cNvPr id="229" name="Triangolo 228">
                <a:extLst>
                  <a:ext uri="{FF2B5EF4-FFF2-40B4-BE49-F238E27FC236}">
                    <a16:creationId xmlns:a16="http://schemas.microsoft.com/office/drawing/2014/main" id="{8386B64A-0BCE-8EAE-F598-BA3AB296DA93}"/>
                  </a:ext>
                </a:extLst>
              </p:cNvPr>
              <p:cNvSpPr/>
              <p:nvPr/>
            </p:nvSpPr>
            <p:spPr>
              <a:xfrm>
                <a:off x="2399019" y="1622982"/>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Triangolo 229">
                <a:extLst>
                  <a:ext uri="{FF2B5EF4-FFF2-40B4-BE49-F238E27FC236}">
                    <a16:creationId xmlns:a16="http://schemas.microsoft.com/office/drawing/2014/main" id="{8AE209BD-B361-E6BC-633F-8F3F9D333CDD}"/>
                  </a:ext>
                </a:extLst>
              </p:cNvPr>
              <p:cNvSpPr/>
              <p:nvPr/>
            </p:nvSpPr>
            <p:spPr>
              <a:xfrm>
                <a:off x="2678585" y="16229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Triangolo 230">
                <a:extLst>
                  <a:ext uri="{FF2B5EF4-FFF2-40B4-BE49-F238E27FC236}">
                    <a16:creationId xmlns:a16="http://schemas.microsoft.com/office/drawing/2014/main" id="{028F8A85-D68B-8299-81AD-D93E854F5D79}"/>
                  </a:ext>
                </a:extLst>
              </p:cNvPr>
              <p:cNvSpPr/>
              <p:nvPr/>
            </p:nvSpPr>
            <p:spPr>
              <a:xfrm rot="10800000">
                <a:off x="2399019" y="22873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Triangolo 231">
                <a:extLst>
                  <a:ext uri="{FF2B5EF4-FFF2-40B4-BE49-F238E27FC236}">
                    <a16:creationId xmlns:a16="http://schemas.microsoft.com/office/drawing/2014/main" id="{1CA9C5E6-0606-7759-7E45-A69266E068A1}"/>
                  </a:ext>
                </a:extLst>
              </p:cNvPr>
              <p:cNvSpPr/>
              <p:nvPr/>
            </p:nvSpPr>
            <p:spPr>
              <a:xfrm rot="10800000">
                <a:off x="2655725" y="22873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Triangolo 232">
                <a:extLst>
                  <a:ext uri="{FF2B5EF4-FFF2-40B4-BE49-F238E27FC236}">
                    <a16:creationId xmlns:a16="http://schemas.microsoft.com/office/drawing/2014/main" id="{945B88FE-CFD4-5EAB-2D9C-8CD7A232ED0D}"/>
                  </a:ext>
                </a:extLst>
              </p:cNvPr>
              <p:cNvSpPr/>
              <p:nvPr/>
            </p:nvSpPr>
            <p:spPr>
              <a:xfrm rot="16200000">
                <a:off x="1834848" y="1834131"/>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Triangolo 233">
                <a:extLst>
                  <a:ext uri="{FF2B5EF4-FFF2-40B4-BE49-F238E27FC236}">
                    <a16:creationId xmlns:a16="http://schemas.microsoft.com/office/drawing/2014/main" id="{D1432E3E-74E7-7CC2-E4E6-EB2D6E8E2753}"/>
                  </a:ext>
                </a:extLst>
              </p:cNvPr>
              <p:cNvSpPr/>
              <p:nvPr/>
            </p:nvSpPr>
            <p:spPr>
              <a:xfrm rot="16200000">
                <a:off x="1831022" y="2076109"/>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Triangolo 234">
                <a:extLst>
                  <a:ext uri="{FF2B5EF4-FFF2-40B4-BE49-F238E27FC236}">
                    <a16:creationId xmlns:a16="http://schemas.microsoft.com/office/drawing/2014/main" id="{E436825F-DB88-B3F6-88D1-4055FF0C0D30}"/>
                  </a:ext>
                </a:extLst>
              </p:cNvPr>
              <p:cNvSpPr/>
              <p:nvPr/>
            </p:nvSpPr>
            <p:spPr>
              <a:xfrm rot="5400000">
                <a:off x="3296092" y="1837120"/>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Triangolo 235">
                <a:extLst>
                  <a:ext uri="{FF2B5EF4-FFF2-40B4-BE49-F238E27FC236}">
                    <a16:creationId xmlns:a16="http://schemas.microsoft.com/office/drawing/2014/main" id="{C7ECE288-9C6E-F20B-3AD9-A38A4D077D32}"/>
                  </a:ext>
                </a:extLst>
              </p:cNvPr>
              <p:cNvSpPr/>
              <p:nvPr/>
            </p:nvSpPr>
            <p:spPr>
              <a:xfrm rot="5400000">
                <a:off x="3292266" y="207909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6" name="CasellaDiTesto 225">
              <a:extLst>
                <a:ext uri="{FF2B5EF4-FFF2-40B4-BE49-F238E27FC236}">
                  <a16:creationId xmlns:a16="http://schemas.microsoft.com/office/drawing/2014/main" id="{8A32FADF-E099-C9FA-B423-11F038C5F94B}"/>
                </a:ext>
              </a:extLst>
            </p:cNvPr>
            <p:cNvSpPr txBox="1"/>
            <p:nvPr/>
          </p:nvSpPr>
          <p:spPr>
            <a:xfrm>
              <a:off x="1324565" y="1199455"/>
              <a:ext cx="126638" cy="61555"/>
            </a:xfrm>
            <a:prstGeom prst="rect">
              <a:avLst/>
            </a:prstGeom>
            <a:noFill/>
          </p:spPr>
          <p:txBody>
            <a:bodyPr wrap="none" lIns="0" tIns="0" rIns="0" bIns="0" rtlCol="0">
              <a:spAutoFit/>
            </a:bodyPr>
            <a:lstStyle/>
            <a:p>
              <a:r>
                <a:rPr lang="en-GB" sz="400" dirty="0">
                  <a:solidFill>
                    <a:schemeClr val="bg1">
                      <a:lumMod val="50000"/>
                    </a:schemeClr>
                  </a:solidFill>
                </a:rPr>
                <a:t>ToDo</a:t>
              </a:r>
            </a:p>
          </p:txBody>
        </p:sp>
        <p:sp>
          <p:nvSpPr>
            <p:cNvPr id="227" name="CasellaDiTesto 226">
              <a:extLst>
                <a:ext uri="{FF2B5EF4-FFF2-40B4-BE49-F238E27FC236}">
                  <a16:creationId xmlns:a16="http://schemas.microsoft.com/office/drawing/2014/main" id="{03C59477-F5DF-D074-9317-8482F10006D7}"/>
                </a:ext>
              </a:extLst>
            </p:cNvPr>
            <p:cNvSpPr txBox="1"/>
            <p:nvPr/>
          </p:nvSpPr>
          <p:spPr>
            <a:xfrm>
              <a:off x="1323168" y="1043435"/>
              <a:ext cx="145874" cy="61555"/>
            </a:xfrm>
            <a:prstGeom prst="rect">
              <a:avLst/>
            </a:prstGeom>
            <a:noFill/>
          </p:spPr>
          <p:txBody>
            <a:bodyPr wrap="none" lIns="0" tIns="0" rIns="0" bIns="0" rtlCol="0">
              <a:spAutoFit/>
            </a:bodyPr>
            <a:lstStyle/>
            <a:p>
              <a:r>
                <a:rPr lang="en-GB" sz="400" dirty="0">
                  <a:solidFill>
                    <a:schemeClr val="bg1">
                      <a:lumMod val="50000"/>
                    </a:schemeClr>
                  </a:solidFill>
                </a:rPr>
                <a:t>Watch</a:t>
              </a:r>
            </a:p>
          </p:txBody>
        </p:sp>
      </p:grpSp>
      <p:cxnSp>
        <p:nvCxnSpPr>
          <p:cNvPr id="237" name="Connettore 2 29">
            <a:extLst>
              <a:ext uri="{FF2B5EF4-FFF2-40B4-BE49-F238E27FC236}">
                <a16:creationId xmlns:a16="http://schemas.microsoft.com/office/drawing/2014/main" id="{C1E98327-5C97-70DF-F4FC-1A972022F13C}"/>
              </a:ext>
            </a:extLst>
          </p:cNvPr>
          <p:cNvCxnSpPr>
            <a:cxnSpLocks/>
            <a:endCxn id="228" idx="1"/>
          </p:cNvCxnSpPr>
          <p:nvPr/>
        </p:nvCxnSpPr>
        <p:spPr>
          <a:xfrm>
            <a:off x="5153484" y="1247069"/>
            <a:ext cx="723494" cy="6741"/>
          </a:xfrm>
          <a:prstGeom prst="bentConnector3">
            <a:avLst>
              <a:gd name="adj1" fmla="val 50000"/>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9" name="Immagine 238">
            <a:extLst>
              <a:ext uri="{FF2B5EF4-FFF2-40B4-BE49-F238E27FC236}">
                <a16:creationId xmlns:a16="http://schemas.microsoft.com/office/drawing/2014/main" id="{DD7F2210-073F-A99C-2EA8-BC958FB3653C}"/>
              </a:ext>
            </a:extLst>
          </p:cNvPr>
          <p:cNvPicPr>
            <a:picLocks noChangeAspect="1"/>
          </p:cNvPicPr>
          <p:nvPr/>
        </p:nvPicPr>
        <p:blipFill>
          <a:blip r:embed="rId12"/>
          <a:stretch>
            <a:fillRect/>
          </a:stretch>
        </p:blipFill>
        <p:spPr>
          <a:xfrm>
            <a:off x="5370556" y="933045"/>
            <a:ext cx="240884" cy="252000"/>
          </a:xfrm>
          <a:prstGeom prst="rect">
            <a:avLst/>
          </a:prstGeom>
        </p:spPr>
      </p:pic>
      <p:sp>
        <p:nvSpPr>
          <p:cNvPr id="240" name="CasellaDiTesto 239">
            <a:extLst>
              <a:ext uri="{FF2B5EF4-FFF2-40B4-BE49-F238E27FC236}">
                <a16:creationId xmlns:a16="http://schemas.microsoft.com/office/drawing/2014/main" id="{F6F4D409-23D2-591B-009C-3AD42D7C883B}"/>
              </a:ext>
            </a:extLst>
          </p:cNvPr>
          <p:cNvSpPr txBox="1"/>
          <p:nvPr/>
        </p:nvSpPr>
        <p:spPr>
          <a:xfrm>
            <a:off x="5267584" y="1284745"/>
            <a:ext cx="347852" cy="107722"/>
          </a:xfrm>
          <a:prstGeom prst="rect">
            <a:avLst/>
          </a:prstGeom>
          <a:noFill/>
        </p:spPr>
        <p:txBody>
          <a:bodyPr wrap="none" lIns="0" tIns="0" rIns="0" bIns="0" rtlCol="0">
            <a:spAutoFit/>
          </a:bodyPr>
          <a:lstStyle/>
          <a:p>
            <a:pPr algn="ctr"/>
            <a:r>
              <a:rPr lang="en-GB" sz="700" dirty="0">
                <a:solidFill>
                  <a:schemeClr val="bg1">
                    <a:lumMod val="50000"/>
                  </a:schemeClr>
                </a:solidFill>
              </a:rPr>
              <a:t>Dispatch</a:t>
            </a:r>
            <a:endParaRPr lang="en-GB" sz="800" dirty="0">
              <a:solidFill>
                <a:schemeClr val="bg1">
                  <a:lumMod val="50000"/>
                </a:schemeClr>
              </a:solidFill>
            </a:endParaRPr>
          </a:p>
        </p:txBody>
      </p:sp>
      <p:pic>
        <p:nvPicPr>
          <p:cNvPr id="241" name="Immagine 240">
            <a:extLst>
              <a:ext uri="{FF2B5EF4-FFF2-40B4-BE49-F238E27FC236}">
                <a16:creationId xmlns:a16="http://schemas.microsoft.com/office/drawing/2014/main" id="{5D0BA37A-1337-4A94-8AA0-B3C5DC456511}"/>
              </a:ext>
            </a:extLst>
          </p:cNvPr>
          <p:cNvPicPr>
            <a:picLocks noChangeAspect="1"/>
          </p:cNvPicPr>
          <p:nvPr/>
        </p:nvPicPr>
        <p:blipFill>
          <a:blip r:embed="rId7"/>
          <a:stretch>
            <a:fillRect/>
          </a:stretch>
        </p:blipFill>
        <p:spPr>
          <a:xfrm>
            <a:off x="5869721" y="1372220"/>
            <a:ext cx="229065" cy="261490"/>
          </a:xfrm>
          <a:prstGeom prst="rect">
            <a:avLst/>
          </a:prstGeom>
        </p:spPr>
      </p:pic>
      <p:grpSp>
        <p:nvGrpSpPr>
          <p:cNvPr id="242" name="Gruppo 241">
            <a:extLst>
              <a:ext uri="{FF2B5EF4-FFF2-40B4-BE49-F238E27FC236}">
                <a16:creationId xmlns:a16="http://schemas.microsoft.com/office/drawing/2014/main" id="{3BD8A9E2-19F5-D50D-B984-54167BC278D1}"/>
              </a:ext>
            </a:extLst>
          </p:cNvPr>
          <p:cNvGrpSpPr/>
          <p:nvPr/>
        </p:nvGrpSpPr>
        <p:grpSpPr>
          <a:xfrm>
            <a:off x="5876978" y="2252170"/>
            <a:ext cx="1041389" cy="467637"/>
            <a:chOff x="1290473" y="934701"/>
            <a:chExt cx="1041389" cy="467637"/>
          </a:xfrm>
        </p:grpSpPr>
        <p:grpSp>
          <p:nvGrpSpPr>
            <p:cNvPr id="243" name="Gruppo 242">
              <a:extLst>
                <a:ext uri="{FF2B5EF4-FFF2-40B4-BE49-F238E27FC236}">
                  <a16:creationId xmlns:a16="http://schemas.microsoft.com/office/drawing/2014/main" id="{268C38E9-D923-07F7-5FB6-7D8C2F46607E}"/>
                </a:ext>
              </a:extLst>
            </p:cNvPr>
            <p:cNvGrpSpPr/>
            <p:nvPr/>
          </p:nvGrpSpPr>
          <p:grpSpPr>
            <a:xfrm>
              <a:off x="1290473" y="934701"/>
              <a:ext cx="1041389" cy="467637"/>
              <a:chOff x="1805396" y="1608937"/>
              <a:chExt cx="1544323" cy="743963"/>
            </a:xfrm>
          </p:grpSpPr>
          <p:sp>
            <p:nvSpPr>
              <p:cNvPr id="246" name="Rettangolo con angoli arrotondati 245">
                <a:extLst>
                  <a:ext uri="{FF2B5EF4-FFF2-40B4-BE49-F238E27FC236}">
                    <a16:creationId xmlns:a16="http://schemas.microsoft.com/office/drawing/2014/main" id="{4697A1A6-42E7-1F47-706E-11FB4B6B4A35}"/>
                  </a:ext>
                </a:extLst>
              </p:cNvPr>
              <p:cNvSpPr/>
              <p:nvPr/>
            </p:nvSpPr>
            <p:spPr>
              <a:xfrm>
                <a:off x="1805396" y="1608937"/>
                <a:ext cx="1544323" cy="743963"/>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lumMod val="50000"/>
                      </a:schemeClr>
                    </a:solidFill>
                  </a:rPr>
                  <a:t>My </a:t>
                </a:r>
                <a:r>
                  <a:rPr lang="en-GB" sz="800" dirty="0" err="1">
                    <a:solidFill>
                      <a:schemeClr val="bg1">
                        <a:lumMod val="50000"/>
                      </a:schemeClr>
                    </a:solidFill>
                  </a:rPr>
                  <a:t>Quastions</a:t>
                </a:r>
                <a:endParaRPr lang="en-GB" sz="1000" dirty="0">
                  <a:solidFill>
                    <a:schemeClr val="bg1">
                      <a:lumMod val="50000"/>
                    </a:schemeClr>
                  </a:solidFill>
                </a:endParaRPr>
              </a:p>
            </p:txBody>
          </p:sp>
          <p:sp>
            <p:nvSpPr>
              <p:cNvPr id="247" name="Triangolo 246">
                <a:extLst>
                  <a:ext uri="{FF2B5EF4-FFF2-40B4-BE49-F238E27FC236}">
                    <a16:creationId xmlns:a16="http://schemas.microsoft.com/office/drawing/2014/main" id="{330B8EB4-8C88-9752-C245-CE5B4FF83DEC}"/>
                  </a:ext>
                </a:extLst>
              </p:cNvPr>
              <p:cNvSpPr/>
              <p:nvPr/>
            </p:nvSpPr>
            <p:spPr>
              <a:xfrm>
                <a:off x="2399019" y="1622982"/>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Triangolo 247">
                <a:extLst>
                  <a:ext uri="{FF2B5EF4-FFF2-40B4-BE49-F238E27FC236}">
                    <a16:creationId xmlns:a16="http://schemas.microsoft.com/office/drawing/2014/main" id="{AA7C5070-8634-13B4-175D-3F04118F68DE}"/>
                  </a:ext>
                </a:extLst>
              </p:cNvPr>
              <p:cNvSpPr/>
              <p:nvPr/>
            </p:nvSpPr>
            <p:spPr>
              <a:xfrm>
                <a:off x="2678585" y="16229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Triangolo 248">
                <a:extLst>
                  <a:ext uri="{FF2B5EF4-FFF2-40B4-BE49-F238E27FC236}">
                    <a16:creationId xmlns:a16="http://schemas.microsoft.com/office/drawing/2014/main" id="{EF85EE69-D172-9C47-A1EF-28E31CF849A6}"/>
                  </a:ext>
                </a:extLst>
              </p:cNvPr>
              <p:cNvSpPr/>
              <p:nvPr/>
            </p:nvSpPr>
            <p:spPr>
              <a:xfrm rot="10800000">
                <a:off x="2399019" y="22873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Triangolo 249">
                <a:extLst>
                  <a:ext uri="{FF2B5EF4-FFF2-40B4-BE49-F238E27FC236}">
                    <a16:creationId xmlns:a16="http://schemas.microsoft.com/office/drawing/2014/main" id="{380B2639-2EEF-CBA2-E528-EE310D59A5D6}"/>
                  </a:ext>
                </a:extLst>
              </p:cNvPr>
              <p:cNvSpPr/>
              <p:nvPr/>
            </p:nvSpPr>
            <p:spPr>
              <a:xfrm rot="10800000">
                <a:off x="2655725" y="228737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Triangolo 250">
                <a:extLst>
                  <a:ext uri="{FF2B5EF4-FFF2-40B4-BE49-F238E27FC236}">
                    <a16:creationId xmlns:a16="http://schemas.microsoft.com/office/drawing/2014/main" id="{16335066-09AF-242B-596B-52B42957BE80}"/>
                  </a:ext>
                </a:extLst>
              </p:cNvPr>
              <p:cNvSpPr/>
              <p:nvPr/>
            </p:nvSpPr>
            <p:spPr>
              <a:xfrm rot="16200000">
                <a:off x="1834848" y="1834131"/>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Triangolo 251">
                <a:extLst>
                  <a:ext uri="{FF2B5EF4-FFF2-40B4-BE49-F238E27FC236}">
                    <a16:creationId xmlns:a16="http://schemas.microsoft.com/office/drawing/2014/main" id="{BBB7A3E1-1544-059A-3A5F-9305F01BB3C3}"/>
                  </a:ext>
                </a:extLst>
              </p:cNvPr>
              <p:cNvSpPr/>
              <p:nvPr/>
            </p:nvSpPr>
            <p:spPr>
              <a:xfrm rot="16200000">
                <a:off x="1831022" y="2076109"/>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Triangolo 252">
                <a:extLst>
                  <a:ext uri="{FF2B5EF4-FFF2-40B4-BE49-F238E27FC236}">
                    <a16:creationId xmlns:a16="http://schemas.microsoft.com/office/drawing/2014/main" id="{F614F470-31DA-993E-FA78-58A6D0E3D219}"/>
                  </a:ext>
                </a:extLst>
              </p:cNvPr>
              <p:cNvSpPr/>
              <p:nvPr/>
            </p:nvSpPr>
            <p:spPr>
              <a:xfrm rot="5400000">
                <a:off x="3296092" y="1837120"/>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Triangolo 253">
                <a:extLst>
                  <a:ext uri="{FF2B5EF4-FFF2-40B4-BE49-F238E27FC236}">
                    <a16:creationId xmlns:a16="http://schemas.microsoft.com/office/drawing/2014/main" id="{AB8FCCC8-26CA-5677-9B2E-1C8B525C3ED7}"/>
                  </a:ext>
                </a:extLst>
              </p:cNvPr>
              <p:cNvSpPr/>
              <p:nvPr/>
            </p:nvSpPr>
            <p:spPr>
              <a:xfrm rot="5400000">
                <a:off x="3292266" y="2079098"/>
                <a:ext cx="45719" cy="45719"/>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4" name="CasellaDiTesto 243">
              <a:extLst>
                <a:ext uri="{FF2B5EF4-FFF2-40B4-BE49-F238E27FC236}">
                  <a16:creationId xmlns:a16="http://schemas.microsoft.com/office/drawing/2014/main" id="{677107BF-A420-CF8C-BA44-1B419D4C5851}"/>
                </a:ext>
              </a:extLst>
            </p:cNvPr>
            <p:cNvSpPr txBox="1"/>
            <p:nvPr/>
          </p:nvSpPr>
          <p:spPr>
            <a:xfrm>
              <a:off x="1324565" y="1199455"/>
              <a:ext cx="126638" cy="61555"/>
            </a:xfrm>
            <a:prstGeom prst="rect">
              <a:avLst/>
            </a:prstGeom>
            <a:noFill/>
          </p:spPr>
          <p:txBody>
            <a:bodyPr wrap="none" lIns="0" tIns="0" rIns="0" bIns="0" rtlCol="0">
              <a:spAutoFit/>
            </a:bodyPr>
            <a:lstStyle/>
            <a:p>
              <a:r>
                <a:rPr lang="en-GB" sz="400" dirty="0">
                  <a:solidFill>
                    <a:schemeClr val="bg1">
                      <a:lumMod val="50000"/>
                    </a:schemeClr>
                  </a:solidFill>
                </a:rPr>
                <a:t>ToDo</a:t>
              </a:r>
            </a:p>
          </p:txBody>
        </p:sp>
        <p:sp>
          <p:nvSpPr>
            <p:cNvPr id="245" name="CasellaDiTesto 244">
              <a:extLst>
                <a:ext uri="{FF2B5EF4-FFF2-40B4-BE49-F238E27FC236}">
                  <a16:creationId xmlns:a16="http://schemas.microsoft.com/office/drawing/2014/main" id="{40FE9D8A-2C93-995A-BA93-FD0EFB7A0018}"/>
                </a:ext>
              </a:extLst>
            </p:cNvPr>
            <p:cNvSpPr txBox="1"/>
            <p:nvPr/>
          </p:nvSpPr>
          <p:spPr>
            <a:xfrm>
              <a:off x="1323168" y="1043435"/>
              <a:ext cx="145874" cy="61555"/>
            </a:xfrm>
            <a:prstGeom prst="rect">
              <a:avLst/>
            </a:prstGeom>
            <a:noFill/>
          </p:spPr>
          <p:txBody>
            <a:bodyPr wrap="none" lIns="0" tIns="0" rIns="0" bIns="0" rtlCol="0">
              <a:spAutoFit/>
            </a:bodyPr>
            <a:lstStyle/>
            <a:p>
              <a:r>
                <a:rPr lang="en-GB" sz="400" dirty="0">
                  <a:solidFill>
                    <a:schemeClr val="bg1">
                      <a:lumMod val="50000"/>
                    </a:schemeClr>
                  </a:solidFill>
                </a:rPr>
                <a:t>Watch</a:t>
              </a:r>
            </a:p>
          </p:txBody>
        </p:sp>
      </p:grpSp>
      <p:pic>
        <p:nvPicPr>
          <p:cNvPr id="255" name="Immagine 254">
            <a:extLst>
              <a:ext uri="{FF2B5EF4-FFF2-40B4-BE49-F238E27FC236}">
                <a16:creationId xmlns:a16="http://schemas.microsoft.com/office/drawing/2014/main" id="{DAA74D43-EB2B-33FA-F756-A8609671E8ED}"/>
              </a:ext>
            </a:extLst>
          </p:cNvPr>
          <p:cNvPicPr>
            <a:picLocks noChangeAspect="1"/>
          </p:cNvPicPr>
          <p:nvPr/>
        </p:nvPicPr>
        <p:blipFill>
          <a:blip r:embed="rId6"/>
          <a:stretch>
            <a:fillRect/>
          </a:stretch>
        </p:blipFill>
        <p:spPr>
          <a:xfrm>
            <a:off x="5866555" y="2597098"/>
            <a:ext cx="221160" cy="252466"/>
          </a:xfrm>
          <a:prstGeom prst="rect">
            <a:avLst/>
          </a:prstGeom>
        </p:spPr>
      </p:pic>
      <p:cxnSp>
        <p:nvCxnSpPr>
          <p:cNvPr id="256" name="Connettore 2 29">
            <a:extLst>
              <a:ext uri="{FF2B5EF4-FFF2-40B4-BE49-F238E27FC236}">
                <a16:creationId xmlns:a16="http://schemas.microsoft.com/office/drawing/2014/main" id="{693EA52A-BA6F-B091-C445-36A77EC32097}"/>
              </a:ext>
            </a:extLst>
          </p:cNvPr>
          <p:cNvCxnSpPr>
            <a:cxnSpLocks/>
            <a:stCxn id="241" idx="3"/>
          </p:cNvCxnSpPr>
          <p:nvPr/>
        </p:nvCxnSpPr>
        <p:spPr>
          <a:xfrm>
            <a:off x="6098786" y="1502965"/>
            <a:ext cx="22348" cy="762633"/>
          </a:xfrm>
          <a:prstGeom prst="bentConnector2">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59" name="Immagine 258">
            <a:extLst>
              <a:ext uri="{FF2B5EF4-FFF2-40B4-BE49-F238E27FC236}">
                <a16:creationId xmlns:a16="http://schemas.microsoft.com/office/drawing/2014/main" id="{B78833F1-867D-B576-2D49-466EC48BC220}"/>
              </a:ext>
            </a:extLst>
          </p:cNvPr>
          <p:cNvPicPr>
            <a:picLocks noChangeAspect="1"/>
          </p:cNvPicPr>
          <p:nvPr/>
        </p:nvPicPr>
        <p:blipFill>
          <a:blip r:embed="rId13"/>
          <a:stretch>
            <a:fillRect/>
          </a:stretch>
        </p:blipFill>
        <p:spPr>
          <a:xfrm>
            <a:off x="5756536" y="1692680"/>
            <a:ext cx="240884" cy="252000"/>
          </a:xfrm>
          <a:prstGeom prst="rect">
            <a:avLst/>
          </a:prstGeom>
        </p:spPr>
      </p:pic>
      <p:sp>
        <p:nvSpPr>
          <p:cNvPr id="260" name="CasellaDiTesto 259">
            <a:extLst>
              <a:ext uri="{FF2B5EF4-FFF2-40B4-BE49-F238E27FC236}">
                <a16:creationId xmlns:a16="http://schemas.microsoft.com/office/drawing/2014/main" id="{FB006E38-3878-067F-CE2E-E99376108CC5}"/>
              </a:ext>
            </a:extLst>
          </p:cNvPr>
          <p:cNvSpPr txBox="1"/>
          <p:nvPr/>
        </p:nvSpPr>
        <p:spPr>
          <a:xfrm>
            <a:off x="5591136" y="1951926"/>
            <a:ext cx="466474" cy="215444"/>
          </a:xfrm>
          <a:prstGeom prst="rect">
            <a:avLst/>
          </a:prstGeom>
          <a:noFill/>
        </p:spPr>
        <p:txBody>
          <a:bodyPr wrap="none" lIns="0" tIns="0" rIns="0" bIns="0" rtlCol="0">
            <a:spAutoFit/>
          </a:bodyPr>
          <a:lstStyle/>
          <a:p>
            <a:pPr algn="ctr"/>
            <a:r>
              <a:rPr lang="en-GB" sz="700" dirty="0">
                <a:solidFill>
                  <a:schemeClr val="bg1">
                    <a:lumMod val="50000"/>
                  </a:schemeClr>
                </a:solidFill>
              </a:rPr>
              <a:t>Ask</a:t>
            </a:r>
          </a:p>
          <a:p>
            <a:pPr algn="ctr"/>
            <a:r>
              <a:rPr lang="en-GB" sz="700" dirty="0">
                <a:solidFill>
                  <a:schemeClr val="bg1">
                    <a:lumMod val="50000"/>
                  </a:schemeClr>
                </a:solidFill>
              </a:rPr>
              <a:t>Clarification</a:t>
            </a:r>
            <a:endParaRPr lang="en-GB" sz="800" dirty="0">
              <a:solidFill>
                <a:schemeClr val="bg1">
                  <a:lumMod val="50000"/>
                </a:schemeClr>
              </a:solidFill>
            </a:endParaRPr>
          </a:p>
        </p:txBody>
      </p:sp>
      <p:cxnSp>
        <p:nvCxnSpPr>
          <p:cNvPr id="261" name="Connettore 2 29">
            <a:extLst>
              <a:ext uri="{FF2B5EF4-FFF2-40B4-BE49-F238E27FC236}">
                <a16:creationId xmlns:a16="http://schemas.microsoft.com/office/drawing/2014/main" id="{91656DE0-8587-B404-133A-76772F1B5714}"/>
              </a:ext>
            </a:extLst>
          </p:cNvPr>
          <p:cNvCxnSpPr>
            <a:cxnSpLocks/>
          </p:cNvCxnSpPr>
          <p:nvPr/>
        </p:nvCxnSpPr>
        <p:spPr>
          <a:xfrm rot="5400000" flipH="1" flipV="1">
            <a:off x="6222886" y="1855382"/>
            <a:ext cx="737265" cy="12700"/>
          </a:xfrm>
          <a:prstGeom prst="bentConnector3">
            <a:avLst>
              <a:gd name="adj1" fmla="val 50000"/>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64" name="Immagine 263">
            <a:extLst>
              <a:ext uri="{FF2B5EF4-FFF2-40B4-BE49-F238E27FC236}">
                <a16:creationId xmlns:a16="http://schemas.microsoft.com/office/drawing/2014/main" id="{D99BD607-A7FC-FCA6-387C-CDFD4D9BD79B}"/>
              </a:ext>
            </a:extLst>
          </p:cNvPr>
          <p:cNvPicPr>
            <a:picLocks noChangeAspect="1"/>
          </p:cNvPicPr>
          <p:nvPr/>
        </p:nvPicPr>
        <p:blipFill>
          <a:blip r:embed="rId11"/>
          <a:stretch>
            <a:fillRect/>
          </a:stretch>
        </p:blipFill>
        <p:spPr>
          <a:xfrm>
            <a:off x="6638783" y="1622554"/>
            <a:ext cx="243313" cy="252000"/>
          </a:xfrm>
          <a:prstGeom prst="rect">
            <a:avLst/>
          </a:prstGeom>
        </p:spPr>
      </p:pic>
      <p:sp>
        <p:nvSpPr>
          <p:cNvPr id="270" name="CasellaDiTesto 269">
            <a:extLst>
              <a:ext uri="{FF2B5EF4-FFF2-40B4-BE49-F238E27FC236}">
                <a16:creationId xmlns:a16="http://schemas.microsoft.com/office/drawing/2014/main" id="{C393EAFA-B64F-ADF0-4D38-6FA8654D830C}"/>
              </a:ext>
            </a:extLst>
          </p:cNvPr>
          <p:cNvSpPr txBox="1"/>
          <p:nvPr/>
        </p:nvSpPr>
        <p:spPr>
          <a:xfrm>
            <a:off x="6668720" y="1844204"/>
            <a:ext cx="357470" cy="107722"/>
          </a:xfrm>
          <a:prstGeom prst="rect">
            <a:avLst/>
          </a:prstGeom>
          <a:noFill/>
        </p:spPr>
        <p:txBody>
          <a:bodyPr wrap="none" lIns="0" tIns="0" rIns="0" bIns="0" rtlCol="0">
            <a:spAutoFit/>
          </a:bodyPr>
          <a:lstStyle/>
          <a:p>
            <a:pPr algn="ctr"/>
            <a:r>
              <a:rPr lang="en-GB" sz="700" dirty="0">
                <a:solidFill>
                  <a:schemeClr val="bg1">
                    <a:lumMod val="50000"/>
                  </a:schemeClr>
                </a:solidFill>
              </a:rPr>
              <a:t>Respond</a:t>
            </a:r>
            <a:endParaRPr lang="en-GB" sz="800" dirty="0">
              <a:solidFill>
                <a:schemeClr val="bg1">
                  <a:lumMod val="50000"/>
                </a:schemeClr>
              </a:solidFill>
            </a:endParaRPr>
          </a:p>
        </p:txBody>
      </p:sp>
      <p:cxnSp>
        <p:nvCxnSpPr>
          <p:cNvPr id="271" name="Connettore 2 29">
            <a:extLst>
              <a:ext uri="{FF2B5EF4-FFF2-40B4-BE49-F238E27FC236}">
                <a16:creationId xmlns:a16="http://schemas.microsoft.com/office/drawing/2014/main" id="{009FB7D1-EEA4-0DAA-9F6E-0546E79FE149}"/>
              </a:ext>
            </a:extLst>
          </p:cNvPr>
          <p:cNvCxnSpPr>
            <a:cxnSpLocks/>
            <a:stCxn id="246" idx="1"/>
            <a:endCxn id="47" idx="3"/>
          </p:cNvCxnSpPr>
          <p:nvPr/>
        </p:nvCxnSpPr>
        <p:spPr>
          <a:xfrm rot="10800000" flipV="1">
            <a:off x="3893230" y="2485988"/>
            <a:ext cx="1983748" cy="562403"/>
          </a:xfrm>
          <a:prstGeom prst="bentConnector3">
            <a:avLst>
              <a:gd name="adj1" fmla="val 50000"/>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4" name="Immagine 273">
            <a:extLst>
              <a:ext uri="{FF2B5EF4-FFF2-40B4-BE49-F238E27FC236}">
                <a16:creationId xmlns:a16="http://schemas.microsoft.com/office/drawing/2014/main" id="{3FE0C8FD-C200-5245-B553-FAA9F4886783}"/>
              </a:ext>
            </a:extLst>
          </p:cNvPr>
          <p:cNvPicPr>
            <a:picLocks noChangeAspect="1"/>
          </p:cNvPicPr>
          <p:nvPr/>
        </p:nvPicPr>
        <p:blipFill>
          <a:blip r:embed="rId11"/>
          <a:stretch>
            <a:fillRect/>
          </a:stretch>
        </p:blipFill>
        <p:spPr>
          <a:xfrm>
            <a:off x="4980695" y="2509138"/>
            <a:ext cx="243313" cy="252000"/>
          </a:xfrm>
          <a:prstGeom prst="rect">
            <a:avLst/>
          </a:prstGeom>
        </p:spPr>
      </p:pic>
      <p:sp>
        <p:nvSpPr>
          <p:cNvPr id="275" name="CasellaDiTesto 274">
            <a:extLst>
              <a:ext uri="{FF2B5EF4-FFF2-40B4-BE49-F238E27FC236}">
                <a16:creationId xmlns:a16="http://schemas.microsoft.com/office/drawing/2014/main" id="{FD684428-5A2D-607D-F01F-7040472660C4}"/>
              </a:ext>
            </a:extLst>
          </p:cNvPr>
          <p:cNvSpPr txBox="1"/>
          <p:nvPr/>
        </p:nvSpPr>
        <p:spPr>
          <a:xfrm>
            <a:off x="5202455" y="2594611"/>
            <a:ext cx="541815" cy="107722"/>
          </a:xfrm>
          <a:prstGeom prst="rect">
            <a:avLst/>
          </a:prstGeom>
          <a:noFill/>
        </p:spPr>
        <p:txBody>
          <a:bodyPr wrap="none" lIns="0" tIns="0" rIns="0" bIns="0" rtlCol="0">
            <a:spAutoFit/>
          </a:bodyPr>
          <a:lstStyle/>
          <a:p>
            <a:pPr algn="ctr"/>
            <a:r>
              <a:rPr lang="en-GB" sz="700" dirty="0">
                <a:solidFill>
                  <a:schemeClr val="bg1">
                    <a:lumMod val="50000"/>
                  </a:schemeClr>
                </a:solidFill>
              </a:rPr>
              <a:t>Cancel Ticket</a:t>
            </a:r>
            <a:endParaRPr lang="en-GB" sz="800" dirty="0">
              <a:solidFill>
                <a:schemeClr val="bg1">
                  <a:lumMod val="50000"/>
                </a:schemeClr>
              </a:solidFill>
            </a:endParaRPr>
          </a:p>
        </p:txBody>
      </p:sp>
      <p:cxnSp>
        <p:nvCxnSpPr>
          <p:cNvPr id="276" name="Connettore 2 29">
            <a:extLst>
              <a:ext uri="{FF2B5EF4-FFF2-40B4-BE49-F238E27FC236}">
                <a16:creationId xmlns:a16="http://schemas.microsoft.com/office/drawing/2014/main" id="{6BEB8099-A2AE-A33F-5B1C-7CF5E70B223F}"/>
              </a:ext>
            </a:extLst>
          </p:cNvPr>
          <p:cNvCxnSpPr>
            <a:cxnSpLocks/>
            <a:stCxn id="228" idx="3"/>
          </p:cNvCxnSpPr>
          <p:nvPr/>
        </p:nvCxnSpPr>
        <p:spPr>
          <a:xfrm>
            <a:off x="6918367" y="1253810"/>
            <a:ext cx="993091" cy="12700"/>
          </a:xfrm>
          <a:prstGeom prst="bentConnector3">
            <a:avLst>
              <a:gd name="adj1" fmla="val 50000"/>
            </a:avLst>
          </a:prstGeom>
          <a:ln w="349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9" name="CasellaDiTesto 278">
            <a:extLst>
              <a:ext uri="{FF2B5EF4-FFF2-40B4-BE49-F238E27FC236}">
                <a16:creationId xmlns:a16="http://schemas.microsoft.com/office/drawing/2014/main" id="{6611BDA7-F2D7-4AD6-45EB-6F3C802121C6}"/>
              </a:ext>
            </a:extLst>
          </p:cNvPr>
          <p:cNvSpPr txBox="1"/>
          <p:nvPr/>
        </p:nvSpPr>
        <p:spPr>
          <a:xfrm>
            <a:off x="8059224" y="1075652"/>
            <a:ext cx="364202" cy="307777"/>
          </a:xfrm>
          <a:prstGeom prst="rect">
            <a:avLst/>
          </a:prstGeom>
          <a:noFill/>
        </p:spPr>
        <p:txBody>
          <a:bodyPr wrap="none" rtlCol="0">
            <a:spAutoFit/>
          </a:bodyPr>
          <a:lstStyle/>
          <a:p>
            <a:r>
              <a:rPr lang="en-GB" dirty="0"/>
              <a:t>…</a:t>
            </a:r>
          </a:p>
        </p:txBody>
      </p:sp>
      <p:pic>
        <p:nvPicPr>
          <p:cNvPr id="280" name="Immagine 279">
            <a:extLst>
              <a:ext uri="{FF2B5EF4-FFF2-40B4-BE49-F238E27FC236}">
                <a16:creationId xmlns:a16="http://schemas.microsoft.com/office/drawing/2014/main" id="{3EAC4239-487D-A9A7-4FA1-7460436652E2}"/>
              </a:ext>
            </a:extLst>
          </p:cNvPr>
          <p:cNvPicPr>
            <a:picLocks noChangeAspect="1"/>
          </p:cNvPicPr>
          <p:nvPr/>
        </p:nvPicPr>
        <p:blipFill>
          <a:blip r:embed="rId13"/>
          <a:stretch>
            <a:fillRect/>
          </a:stretch>
        </p:blipFill>
        <p:spPr>
          <a:xfrm>
            <a:off x="7249922" y="933101"/>
            <a:ext cx="240884" cy="252000"/>
          </a:xfrm>
          <a:prstGeom prst="rect">
            <a:avLst/>
          </a:prstGeom>
        </p:spPr>
      </p:pic>
      <p:sp>
        <p:nvSpPr>
          <p:cNvPr id="282" name="Freccia a inversione 281">
            <a:extLst>
              <a:ext uri="{FF2B5EF4-FFF2-40B4-BE49-F238E27FC236}">
                <a16:creationId xmlns:a16="http://schemas.microsoft.com/office/drawing/2014/main" id="{3A784A47-0867-00B7-830B-2A054A063A1D}"/>
              </a:ext>
            </a:extLst>
          </p:cNvPr>
          <p:cNvSpPr/>
          <p:nvPr/>
        </p:nvSpPr>
        <p:spPr>
          <a:xfrm rot="10800000">
            <a:off x="2848925" y="1545922"/>
            <a:ext cx="218783" cy="207269"/>
          </a:xfrm>
          <a:prstGeom prst="uturnArrow">
            <a:avLst>
              <a:gd name="adj1" fmla="val 1543"/>
              <a:gd name="adj2" fmla="val 25000"/>
              <a:gd name="adj3" fmla="val 25000"/>
              <a:gd name="adj4" fmla="val 43750"/>
              <a:gd name="adj5" fmla="val 100000"/>
            </a:avLst>
          </a:prstGeom>
          <a:solidFill>
            <a:schemeClr val="accent2"/>
          </a:solidFill>
          <a:ln w="349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solidFill>
                <a:schemeClr val="tx1"/>
              </a:solidFill>
            </a:endParaRPr>
          </a:p>
        </p:txBody>
      </p:sp>
      <p:sp>
        <p:nvSpPr>
          <p:cNvPr id="283" name="CasellaDiTesto 282">
            <a:extLst>
              <a:ext uri="{FF2B5EF4-FFF2-40B4-BE49-F238E27FC236}">
                <a16:creationId xmlns:a16="http://schemas.microsoft.com/office/drawing/2014/main" id="{0B42C9F0-F13E-0D55-9C01-B2431567794E}"/>
              </a:ext>
            </a:extLst>
          </p:cNvPr>
          <p:cNvSpPr txBox="1"/>
          <p:nvPr/>
        </p:nvSpPr>
        <p:spPr>
          <a:xfrm>
            <a:off x="3124751" y="1607544"/>
            <a:ext cx="259687" cy="107722"/>
          </a:xfrm>
          <a:prstGeom prst="rect">
            <a:avLst/>
          </a:prstGeom>
          <a:noFill/>
        </p:spPr>
        <p:txBody>
          <a:bodyPr wrap="none" lIns="0" tIns="0" rIns="0" bIns="0" rtlCol="0">
            <a:spAutoFit/>
          </a:bodyPr>
          <a:lstStyle/>
          <a:p>
            <a:pPr algn="ctr"/>
            <a:r>
              <a:rPr lang="en-GB" sz="700" dirty="0">
                <a:solidFill>
                  <a:schemeClr val="bg1">
                    <a:lumMod val="50000"/>
                  </a:schemeClr>
                </a:solidFill>
              </a:rPr>
              <a:t>Ask AI</a:t>
            </a:r>
            <a:endParaRPr lang="en-GB" sz="800" dirty="0">
              <a:solidFill>
                <a:schemeClr val="bg1">
                  <a:lumMod val="50000"/>
                </a:schemeClr>
              </a:solidFill>
            </a:endParaRPr>
          </a:p>
        </p:txBody>
      </p:sp>
      <p:sp>
        <p:nvSpPr>
          <p:cNvPr id="284" name="CasellaDiTesto 283">
            <a:extLst>
              <a:ext uri="{FF2B5EF4-FFF2-40B4-BE49-F238E27FC236}">
                <a16:creationId xmlns:a16="http://schemas.microsoft.com/office/drawing/2014/main" id="{51179229-7422-F580-0ECB-54C7EBF029DC}"/>
              </a:ext>
            </a:extLst>
          </p:cNvPr>
          <p:cNvSpPr txBox="1"/>
          <p:nvPr/>
        </p:nvSpPr>
        <p:spPr>
          <a:xfrm>
            <a:off x="-15700" y="3596975"/>
            <a:ext cx="1141659" cy="307777"/>
          </a:xfrm>
          <a:prstGeom prst="rect">
            <a:avLst/>
          </a:prstGeom>
          <a:noFill/>
        </p:spPr>
        <p:txBody>
          <a:bodyPr wrap="none" rtlCol="0">
            <a:spAutoFit/>
          </a:bodyPr>
          <a:lstStyle/>
          <a:p>
            <a:r>
              <a:rPr lang="en-GB" dirty="0"/>
              <a:t>Static Roles</a:t>
            </a:r>
          </a:p>
        </p:txBody>
      </p:sp>
    </p:spTree>
    <p:extLst>
      <p:ext uri="{BB962C8B-B14F-4D97-AF65-F5344CB8AC3E}">
        <p14:creationId xmlns:p14="http://schemas.microsoft.com/office/powerpoint/2010/main" val="2107566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D1511057-4864-DFA7-2D6B-B831145D6F7A}"/>
            </a:ext>
          </a:extLst>
        </p:cNvPr>
        <p:cNvGrpSpPr/>
        <p:nvPr/>
      </p:nvGrpSpPr>
      <p:grpSpPr>
        <a:xfrm>
          <a:off x="0" y="0"/>
          <a:ext cx="0" cy="0"/>
          <a:chOff x="0" y="0"/>
          <a:chExt cx="0" cy="0"/>
        </a:xfrm>
      </p:grpSpPr>
      <p:sp>
        <p:nvSpPr>
          <p:cNvPr id="199" name="Google Shape;199;p22">
            <a:extLst>
              <a:ext uri="{FF2B5EF4-FFF2-40B4-BE49-F238E27FC236}">
                <a16:creationId xmlns:a16="http://schemas.microsoft.com/office/drawing/2014/main" id="{5C779C9A-D91F-6469-CB55-A81087850909}"/>
              </a:ext>
            </a:extLst>
          </p:cNvPr>
          <p:cNvSpPr txBox="1">
            <a:spLocks noGrp="1"/>
          </p:cNvSpPr>
          <p:nvPr>
            <p:ph type="title"/>
          </p:nvPr>
        </p:nvSpPr>
        <p:spPr>
          <a:xfrm>
            <a:off x="262106" y="98013"/>
            <a:ext cx="8244900" cy="36933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2 : Star Methodology :: Modelling Vs Developing</a:t>
            </a:r>
            <a:endParaRPr dirty="0"/>
          </a:p>
        </p:txBody>
      </p:sp>
      <p:pic>
        <p:nvPicPr>
          <p:cNvPr id="30" name="Immagine 29">
            <a:extLst>
              <a:ext uri="{FF2B5EF4-FFF2-40B4-BE49-F238E27FC236}">
                <a16:creationId xmlns:a16="http://schemas.microsoft.com/office/drawing/2014/main" id="{A226551E-A5DB-876A-459B-A4C53A0CADD1}"/>
              </a:ext>
            </a:extLst>
          </p:cNvPr>
          <p:cNvPicPr>
            <a:picLocks noChangeAspect="1"/>
          </p:cNvPicPr>
          <p:nvPr/>
        </p:nvPicPr>
        <p:blipFill>
          <a:blip r:embed="rId3"/>
          <a:stretch>
            <a:fillRect/>
          </a:stretch>
        </p:blipFill>
        <p:spPr>
          <a:xfrm>
            <a:off x="2027315" y="1217543"/>
            <a:ext cx="4885350" cy="3049487"/>
          </a:xfrm>
          <a:prstGeom prst="rect">
            <a:avLst/>
          </a:prstGeom>
        </p:spPr>
      </p:pic>
      <p:sp>
        <p:nvSpPr>
          <p:cNvPr id="32" name="Rectangle 18">
            <a:extLst>
              <a:ext uri="{FF2B5EF4-FFF2-40B4-BE49-F238E27FC236}">
                <a16:creationId xmlns:a16="http://schemas.microsoft.com/office/drawing/2014/main" id="{57E185A8-9143-2CF3-2FA5-789B0C763AB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33" name="Immagine 32">
            <a:extLst>
              <a:ext uri="{FF2B5EF4-FFF2-40B4-BE49-F238E27FC236}">
                <a16:creationId xmlns:a16="http://schemas.microsoft.com/office/drawing/2014/main" id="{B28EC72A-4EDD-C77A-7BD4-6C538DD5B997}"/>
              </a:ext>
            </a:extLst>
          </p:cNvPr>
          <p:cNvPicPr>
            <a:picLocks noChangeAspect="1"/>
          </p:cNvPicPr>
          <p:nvPr/>
        </p:nvPicPr>
        <p:blipFill>
          <a:blip r:embed="rId4"/>
          <a:stretch>
            <a:fillRect/>
          </a:stretch>
        </p:blipFill>
        <p:spPr>
          <a:xfrm>
            <a:off x="262106" y="2122833"/>
            <a:ext cx="1601442" cy="1067628"/>
          </a:xfrm>
          <a:prstGeom prst="rect">
            <a:avLst/>
          </a:prstGeom>
        </p:spPr>
      </p:pic>
      <p:pic>
        <p:nvPicPr>
          <p:cNvPr id="34" name="Immagine 33">
            <a:extLst>
              <a:ext uri="{FF2B5EF4-FFF2-40B4-BE49-F238E27FC236}">
                <a16:creationId xmlns:a16="http://schemas.microsoft.com/office/drawing/2014/main" id="{1CE3B90C-A399-3608-32FA-AFF6A9B6583A}"/>
              </a:ext>
            </a:extLst>
          </p:cNvPr>
          <p:cNvPicPr>
            <a:picLocks noChangeAspect="1"/>
          </p:cNvPicPr>
          <p:nvPr/>
        </p:nvPicPr>
        <p:blipFill>
          <a:blip r:embed="rId5"/>
          <a:stretch>
            <a:fillRect/>
          </a:stretch>
        </p:blipFill>
        <p:spPr>
          <a:xfrm>
            <a:off x="7076432" y="2122833"/>
            <a:ext cx="1601442" cy="1067628"/>
          </a:xfrm>
          <a:prstGeom prst="rect">
            <a:avLst/>
          </a:prstGeom>
        </p:spPr>
      </p:pic>
    </p:spTree>
    <p:extLst>
      <p:ext uri="{BB962C8B-B14F-4D97-AF65-F5344CB8AC3E}">
        <p14:creationId xmlns:p14="http://schemas.microsoft.com/office/powerpoint/2010/main" val="785004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AB269DE0-1135-5F95-A0DD-2CBE8CF64A27}"/>
            </a:ext>
          </a:extLst>
        </p:cNvPr>
        <p:cNvGrpSpPr/>
        <p:nvPr/>
      </p:nvGrpSpPr>
      <p:grpSpPr>
        <a:xfrm>
          <a:off x="0" y="0"/>
          <a:ext cx="0" cy="0"/>
          <a:chOff x="0" y="0"/>
          <a:chExt cx="0" cy="0"/>
        </a:xfrm>
      </p:grpSpPr>
      <p:sp>
        <p:nvSpPr>
          <p:cNvPr id="199" name="Google Shape;199;p22">
            <a:extLst>
              <a:ext uri="{FF2B5EF4-FFF2-40B4-BE49-F238E27FC236}">
                <a16:creationId xmlns:a16="http://schemas.microsoft.com/office/drawing/2014/main" id="{CA2156B6-3772-8A89-CBF6-AD2EC8C35B85}"/>
              </a:ext>
            </a:extLst>
          </p:cNvPr>
          <p:cNvSpPr txBox="1">
            <a:spLocks noGrp="1"/>
          </p:cNvSpPr>
          <p:nvPr>
            <p:ph type="title"/>
          </p:nvPr>
        </p:nvSpPr>
        <p:spPr>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Part 3 : VSC &amp; YS Installation</a:t>
            </a:r>
            <a:endParaRPr dirty="0"/>
          </a:p>
        </p:txBody>
      </p:sp>
      <p:sp>
        <p:nvSpPr>
          <p:cNvPr id="4" name="Rectangle 2">
            <a:extLst>
              <a:ext uri="{FF2B5EF4-FFF2-40B4-BE49-F238E27FC236}">
                <a16:creationId xmlns:a16="http://schemas.microsoft.com/office/drawing/2014/main" id="{D4381910-D57F-D3EF-B5C6-305EC015788A}"/>
              </a:ext>
            </a:extLst>
          </p:cNvPr>
          <p:cNvSpPr>
            <a:spLocks noChangeArrowheads="1"/>
          </p:cNvSpPr>
          <p:nvPr/>
        </p:nvSpPr>
        <p:spPr bwMode="auto">
          <a:xfrm>
            <a:off x="122974" y="732593"/>
            <a:ext cx="842672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Yubiq Studio is based entirely on </a:t>
            </a:r>
            <a:r>
              <a:rPr kumimoji="0" lang="en-GB" sz="1000" b="1"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Visual Studio Code</a:t>
            </a: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 (VSC or </a:t>
            </a:r>
            <a:r>
              <a:rPr kumimoji="0" lang="en-GB" sz="1000" b="0" i="0" u="none" strike="noStrike" cap="none" normalizeH="0" baseline="0" noProof="0" dirty="0" err="1">
                <a:ln>
                  <a:noFill/>
                </a:ln>
                <a:solidFill>
                  <a:srgbClr val="557483"/>
                </a:solidFill>
                <a:effectLst/>
                <a:latin typeface="Arial" panose="020B0604020202020204" pitchFamily="34" charset="0"/>
                <a:ea typeface="Arial" panose="020B0604020202020204" pitchFamily="34" charset="0"/>
              </a:rPr>
              <a:t>vscode</a:t>
            </a: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 is a free source code editor developed by Microsoft for </a:t>
            </a:r>
            <a:r>
              <a:rPr kumimoji="0" lang="en-GB" sz="1000" b="1"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Windows, macOS and Linux. </a:t>
            </a: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Features include debugging, syntax highlighting, intelligent code completion, snippets, code refactoring, and built-in version control with Git. With nearly </a:t>
            </a:r>
            <a:r>
              <a:rPr kumimoji="0" lang="en-GB" sz="1000" b="1"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75 percent market share and 14 million users</a:t>
            </a: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 </a:t>
            </a:r>
            <a:r>
              <a:rPr kumimoji="0" lang="en-GB" sz="1000" b="0" i="0" u="none" strike="noStrike" cap="none" normalizeH="0" baseline="0" noProof="0" dirty="0" err="1">
                <a:ln>
                  <a:noFill/>
                </a:ln>
                <a:solidFill>
                  <a:srgbClr val="557483"/>
                </a:solidFill>
                <a:effectLst/>
                <a:latin typeface="Arial" panose="020B0604020202020204" pitchFamily="34" charset="0"/>
                <a:ea typeface="Arial" panose="020B0604020202020204" pitchFamily="34" charset="0"/>
              </a:rPr>
              <a:t>VSCode</a:t>
            </a: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 is the most popular IDE available (source Wikipedia). </a:t>
            </a:r>
            <a:endParaRPr kumimoji="0" lang="en-GB" sz="400" b="0" i="0" u="none" strike="noStrike" cap="none" normalizeH="0" baseline="0" noProof="0" dirty="0">
              <a:ln>
                <a:noFill/>
              </a:ln>
              <a:solidFill>
                <a:srgbClr val="557483"/>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sz="1000" b="0" i="0" u="none" strike="noStrike" cap="none" normalizeH="0" baseline="0" noProof="0" dirty="0">
                <a:ln>
                  <a:noFill/>
                </a:ln>
                <a:solidFill>
                  <a:srgbClr val="557483"/>
                </a:solidFill>
                <a:effectLst/>
                <a:latin typeface="Arial" panose="020B0604020202020204" pitchFamily="34" charset="0"/>
                <a:ea typeface="Arial" panose="020B0604020202020204" pitchFamily="34" charset="0"/>
              </a:rPr>
              <a:t>Because VSC is a generic IDE there are over 30,000 extensions in its store that allow you to customize virtually anything in the IDE. YS is formally a Visual Studio Code extension, which can be downloaded and installed from the Microsoft store.</a:t>
            </a:r>
            <a:endParaRPr kumimoji="0" lang="en-GB" sz="400" b="0" i="0" u="none" strike="noStrike" cap="none" normalizeH="0" baseline="0" noProof="0" dirty="0">
              <a:ln>
                <a:noFill/>
              </a:ln>
              <a:solidFill>
                <a:srgbClr val="557483"/>
              </a:solidFill>
              <a:effectLst/>
              <a:latin typeface="Arial" panose="020B0604020202020204" pitchFamily="34" charset="0"/>
            </a:endParaRPr>
          </a:p>
        </p:txBody>
      </p:sp>
      <p:pic>
        <p:nvPicPr>
          <p:cNvPr id="1025" name="Immagine 1">
            <a:extLst>
              <a:ext uri="{FF2B5EF4-FFF2-40B4-BE49-F238E27FC236}">
                <a16:creationId xmlns:a16="http://schemas.microsoft.com/office/drawing/2014/main" id="{F100FB70-51A1-328A-4C16-5D93754420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610" y="1646933"/>
            <a:ext cx="5379280" cy="575940"/>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5A7FF377-1EDD-531A-BA62-D5D051BEB3D5}"/>
              </a:ext>
            </a:extLst>
          </p:cNvPr>
          <p:cNvPicPr>
            <a:picLocks noChangeAspect="1"/>
          </p:cNvPicPr>
          <p:nvPr/>
        </p:nvPicPr>
        <p:blipFill>
          <a:blip r:embed="rId4"/>
          <a:stretch>
            <a:fillRect/>
          </a:stretch>
        </p:blipFill>
        <p:spPr>
          <a:xfrm>
            <a:off x="2062368" y="2477328"/>
            <a:ext cx="4363278" cy="2596981"/>
          </a:xfrm>
          <a:prstGeom prst="rect">
            <a:avLst/>
          </a:prstGeom>
        </p:spPr>
      </p:pic>
    </p:spTree>
    <p:extLst>
      <p:ext uri="{BB962C8B-B14F-4D97-AF65-F5344CB8AC3E}">
        <p14:creationId xmlns:p14="http://schemas.microsoft.com/office/powerpoint/2010/main" val="1445952255"/>
      </p:ext>
    </p:extLst>
  </p:cSld>
  <p:clrMapOvr>
    <a:masterClrMapping/>
  </p:clrMapOvr>
</p:sld>
</file>

<file path=ppt/theme/theme1.xml><?xml version="1.0" encoding="utf-8"?>
<a:theme xmlns:a="http://schemas.openxmlformats.org/drawingml/2006/main" name="Avvale YUBIQ">
  <a:themeElements>
    <a:clrScheme name="Simple Light">
      <a:dk1>
        <a:srgbClr val="101820"/>
      </a:dk1>
      <a:lt1>
        <a:srgbClr val="FFFFFF"/>
      </a:lt1>
      <a:dk2>
        <a:srgbClr val="557483"/>
      </a:dk2>
      <a:lt2>
        <a:srgbClr val="0085AD"/>
      </a:lt2>
      <a:accent1>
        <a:srgbClr val="00677F"/>
      </a:accent1>
      <a:accent2>
        <a:srgbClr val="008EAA"/>
      </a:accent2>
      <a:accent3>
        <a:srgbClr val="59C8E8"/>
      </a:accent3>
      <a:accent4>
        <a:srgbClr val="00A9CE"/>
      </a:accent4>
      <a:accent5>
        <a:srgbClr val="202A44"/>
      </a:accent5>
      <a:accent6>
        <a:srgbClr val="84BD00"/>
      </a:accent6>
      <a:hlink>
        <a:srgbClr val="007D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434D92779D4BD048AD735B89AC0A1668" ma:contentTypeVersion="13" ma:contentTypeDescription="Creare un nuovo documento." ma:contentTypeScope="" ma:versionID="c684819a54b99676a23418fd2d2e138d">
  <xsd:schema xmlns:xsd="http://www.w3.org/2001/XMLSchema" xmlns:xs="http://www.w3.org/2001/XMLSchema" xmlns:p="http://schemas.microsoft.com/office/2006/metadata/properties" xmlns:ns2="e1a238cc-9a85-419f-9f6e-73b7bea3a5e6" xmlns:ns3="2699cfaf-1291-4064-b0d2-5a0a1f66bf52" targetNamespace="http://schemas.microsoft.com/office/2006/metadata/properties" ma:root="true" ma:fieldsID="00a33d9f66c190351eec6d6ff6c040fa" ns2:_="" ns3:_="">
    <xsd:import namespace="e1a238cc-9a85-419f-9f6e-73b7bea3a5e6"/>
    <xsd:import namespace="2699cfaf-1291-4064-b0d2-5a0a1f66bf5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a238cc-9a85-419f-9f6e-73b7bea3a5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31d201eb-1dc8-4531-af69-4c8e1dadb4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99cfaf-1291-4064-b0d2-5a0a1f66bf52"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f921c5f-acbb-4daf-99df-e98c37b17a00}" ma:internalName="TaxCatchAll" ma:showField="CatchAllData" ma:web="2699cfaf-1291-4064-b0d2-5a0a1f66bf52">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699cfaf-1291-4064-b0d2-5a0a1f66bf52" xsi:nil="true"/>
    <lcf76f155ced4ddcb4097134ff3c332f xmlns="e1a238cc-9a85-419f-9f6e-73b7bea3a5e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D0BC652-C743-4339-A1D7-4C35657164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a238cc-9a85-419f-9f6e-73b7bea3a5e6"/>
    <ds:schemaRef ds:uri="2699cfaf-1291-4064-b0d2-5a0a1f66bf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2EE9403-FAAD-44D8-9BB8-5C3091CDF8F4}">
  <ds:schemaRefs>
    <ds:schemaRef ds:uri="http://schemas.microsoft.com/sharepoint/v3/contenttype/forms"/>
  </ds:schemaRefs>
</ds:datastoreItem>
</file>

<file path=customXml/itemProps3.xml><?xml version="1.0" encoding="utf-8"?>
<ds:datastoreItem xmlns:ds="http://schemas.openxmlformats.org/officeDocument/2006/customXml" ds:itemID="{6344BE7F-C347-44B1-BE39-6353C565169C}">
  <ds:schemaRefs>
    <ds:schemaRef ds:uri="http://schemas.microsoft.com/office/2006/metadata/properties"/>
    <ds:schemaRef ds:uri="http://schemas.microsoft.com/office/infopath/2007/PartnerControls"/>
    <ds:schemaRef ds:uri="2699cfaf-1291-4064-b0d2-5a0a1f66bf52"/>
    <ds:schemaRef ds:uri="e1a238cc-9a85-419f-9f6e-73b7bea3a5e6"/>
  </ds:schemaRefs>
</ds:datastoreItem>
</file>

<file path=docProps/app.xml><?xml version="1.0" encoding="utf-8"?>
<Properties xmlns="http://schemas.openxmlformats.org/officeDocument/2006/extended-properties" xmlns:vt="http://schemas.openxmlformats.org/officeDocument/2006/docPropsVTypes">
  <TotalTime>1165</TotalTime>
  <Words>1374</Words>
  <Application>Microsoft Macintosh PowerPoint</Application>
  <PresentationFormat>Presentazione su schermo (16:9)</PresentationFormat>
  <Paragraphs>149</Paragraphs>
  <Slides>10</Slides>
  <Notes>10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10</vt:i4>
      </vt:variant>
    </vt:vector>
  </HeadingPairs>
  <TitlesOfParts>
    <vt:vector size="18" baseType="lpstr">
      <vt:lpstr>Arial</vt:lpstr>
      <vt:lpstr>Archivo Light</vt:lpstr>
      <vt:lpstr>Cambria</vt:lpstr>
      <vt:lpstr>Archivo ExtraLight</vt:lpstr>
      <vt:lpstr>Archivo</vt:lpstr>
      <vt:lpstr>Calibri</vt:lpstr>
      <vt:lpstr>Archivo Thin</vt:lpstr>
      <vt:lpstr>Avvale YUBIQ</vt:lpstr>
      <vt:lpstr>Yubiq Studio</vt:lpstr>
      <vt:lpstr>Training agenda</vt:lpstr>
      <vt:lpstr>Part 1 : Yubiq BPM Overview</vt:lpstr>
      <vt:lpstr>Part 2 : Star Methodology</vt:lpstr>
      <vt:lpstr>Part 2 : Star Methodology :: Ticketing process description</vt:lpstr>
      <vt:lpstr>Part 2 : Star Methodology :: Ticketing</vt:lpstr>
      <vt:lpstr>Part 2 : Star Methodology :: Modelling page !</vt:lpstr>
      <vt:lpstr>Part 2 : Star Methodology :: Modelling Vs Developing</vt:lpstr>
      <vt:lpstr>Part 3 : VSC &amp; YS Installation</vt:lpstr>
      <vt:lpstr>Part 3 : VSC &amp; YS Installation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Vincenzo Cocciolo</cp:lastModifiedBy>
  <cp:revision>23</cp:revision>
  <dcterms:modified xsi:type="dcterms:W3CDTF">2025-05-20T17:59:53Z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0x010100434D92779D4BD048AD735B89AC0A1668</vt:lpwstr>
  </property>
</Properties>
</file>